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9" r:id="rId4"/>
    <p:sldId id="258" r:id="rId5"/>
    <p:sldId id="257" r:id="rId6"/>
    <p:sldId id="261" r:id="rId7"/>
    <p:sldId id="262" r:id="rId8"/>
    <p:sldId id="263" r:id="rId9"/>
    <p:sldId id="264" r:id="rId10"/>
    <p:sldId id="265" r:id="rId11"/>
    <p:sldId id="266" r:id="rId12"/>
    <p:sldId id="268" r:id="rId13"/>
    <p:sldId id="271" r:id="rId14"/>
    <p:sldId id="275" r:id="rId15"/>
    <p:sldId id="276" r:id="rId16"/>
    <p:sldId id="277" r:id="rId17"/>
    <p:sldId id="278" r:id="rId18"/>
    <p:sldId id="279" r:id="rId19"/>
    <p:sldId id="280" r:id="rId20"/>
    <p:sldId id="281" r:id="rId21"/>
    <p:sldId id="283" r:id="rId22"/>
    <p:sldId id="284" r:id="rId23"/>
    <p:sldId id="285" r:id="rId24"/>
    <p:sldId id="286"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4E"/>
    <a:srgbClr val="D9B84F"/>
    <a:srgbClr val="404040"/>
    <a:srgbClr val="586F6B"/>
    <a:srgbClr val="594F49"/>
    <a:srgbClr val="C69C72"/>
    <a:srgbClr val="4F5D75"/>
    <a:srgbClr val="463F3A"/>
    <a:srgbClr val="22223B"/>
    <a:srgbClr val="9A8C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70" d="100"/>
          <a:sy n="70" d="100"/>
        </p:scale>
        <p:origin x="5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943A18-EFA4-444C-923C-E7C8434174D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C0711BC-A8D6-4F05-88E5-A5C7DE4689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E80F8C5-AC4A-4083-A89A-1D822CE1D111}"/>
              </a:ext>
            </a:extLst>
          </p:cNvPr>
          <p:cNvSpPr>
            <a:spLocks noGrp="1"/>
          </p:cNvSpPr>
          <p:nvPr>
            <p:ph type="dt" sz="half" idx="10"/>
          </p:nvPr>
        </p:nvSpPr>
        <p:spPr/>
        <p:txBody>
          <a:bodyPr/>
          <a:lstStyle/>
          <a:p>
            <a:fld id="{781F47E0-1B01-4718-9C06-AFCAA152AC89}" type="datetimeFigureOut">
              <a:rPr lang="fr-FR" smtClean="0"/>
              <a:t>06/01/2024</a:t>
            </a:fld>
            <a:endParaRPr lang="fr-FR" dirty="0"/>
          </a:p>
        </p:txBody>
      </p:sp>
      <p:sp>
        <p:nvSpPr>
          <p:cNvPr id="5" name="Espace réservé du pied de page 4">
            <a:extLst>
              <a:ext uri="{FF2B5EF4-FFF2-40B4-BE49-F238E27FC236}">
                <a16:creationId xmlns:a16="http://schemas.microsoft.com/office/drawing/2014/main" id="{F50062BC-090F-4D5D-BB7F-EDD902AF4E5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7143EC93-1C3C-40B6-9CA9-77726BB491AD}"/>
              </a:ext>
            </a:extLst>
          </p:cNvPr>
          <p:cNvSpPr>
            <a:spLocks noGrp="1"/>
          </p:cNvSpPr>
          <p:nvPr>
            <p:ph type="sldNum" sz="quarter" idx="12"/>
          </p:nvPr>
        </p:nvSpPr>
        <p:spPr/>
        <p:txBody>
          <a:bodyPr/>
          <a:lstStyle/>
          <a:p>
            <a:fld id="{76C04214-015F-46AD-9C04-EE6A265D58FE}" type="slidenum">
              <a:rPr lang="fr-FR" smtClean="0"/>
              <a:t>‹N°›</a:t>
            </a:fld>
            <a:endParaRPr lang="fr-FR" dirty="0"/>
          </a:p>
        </p:txBody>
      </p:sp>
    </p:spTree>
    <p:extLst>
      <p:ext uri="{BB962C8B-B14F-4D97-AF65-F5344CB8AC3E}">
        <p14:creationId xmlns:p14="http://schemas.microsoft.com/office/powerpoint/2010/main" val="290352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1CF84-C6D6-4332-9399-A8C1D0C9646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F864533-D64E-4FB4-A287-CF19BDA3A65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9653F44-9B10-4628-BD1F-2489099F8C8D}"/>
              </a:ext>
            </a:extLst>
          </p:cNvPr>
          <p:cNvSpPr>
            <a:spLocks noGrp="1"/>
          </p:cNvSpPr>
          <p:nvPr>
            <p:ph type="dt" sz="half" idx="10"/>
          </p:nvPr>
        </p:nvSpPr>
        <p:spPr/>
        <p:txBody>
          <a:bodyPr/>
          <a:lstStyle/>
          <a:p>
            <a:fld id="{781F47E0-1B01-4718-9C06-AFCAA152AC89}" type="datetimeFigureOut">
              <a:rPr lang="fr-FR" smtClean="0"/>
              <a:t>06/01/2024</a:t>
            </a:fld>
            <a:endParaRPr lang="fr-FR" dirty="0"/>
          </a:p>
        </p:txBody>
      </p:sp>
      <p:sp>
        <p:nvSpPr>
          <p:cNvPr id="5" name="Espace réservé du pied de page 4">
            <a:extLst>
              <a:ext uri="{FF2B5EF4-FFF2-40B4-BE49-F238E27FC236}">
                <a16:creationId xmlns:a16="http://schemas.microsoft.com/office/drawing/2014/main" id="{0BC73F85-4A16-4A14-8473-5E5A551D343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7E520492-DEE5-4736-AE33-8C80C2A6DE5F}"/>
              </a:ext>
            </a:extLst>
          </p:cNvPr>
          <p:cNvSpPr>
            <a:spLocks noGrp="1"/>
          </p:cNvSpPr>
          <p:nvPr>
            <p:ph type="sldNum" sz="quarter" idx="12"/>
          </p:nvPr>
        </p:nvSpPr>
        <p:spPr/>
        <p:txBody>
          <a:bodyPr/>
          <a:lstStyle/>
          <a:p>
            <a:fld id="{76C04214-015F-46AD-9C04-EE6A265D58FE}" type="slidenum">
              <a:rPr lang="fr-FR" smtClean="0"/>
              <a:t>‹N°›</a:t>
            </a:fld>
            <a:endParaRPr lang="fr-FR" dirty="0"/>
          </a:p>
        </p:txBody>
      </p:sp>
    </p:spTree>
    <p:extLst>
      <p:ext uri="{BB962C8B-B14F-4D97-AF65-F5344CB8AC3E}">
        <p14:creationId xmlns:p14="http://schemas.microsoft.com/office/powerpoint/2010/main" val="349150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9C9520-AE41-455C-A390-2E71EC3632A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060C19E-CBD7-4C33-88B7-B45D416407A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E9E2B16-70E4-49B7-8DB1-3DF7254F30B9}"/>
              </a:ext>
            </a:extLst>
          </p:cNvPr>
          <p:cNvSpPr>
            <a:spLocks noGrp="1"/>
          </p:cNvSpPr>
          <p:nvPr>
            <p:ph type="dt" sz="half" idx="10"/>
          </p:nvPr>
        </p:nvSpPr>
        <p:spPr/>
        <p:txBody>
          <a:bodyPr/>
          <a:lstStyle/>
          <a:p>
            <a:fld id="{781F47E0-1B01-4718-9C06-AFCAA152AC89}" type="datetimeFigureOut">
              <a:rPr lang="fr-FR" smtClean="0"/>
              <a:t>06/01/2024</a:t>
            </a:fld>
            <a:endParaRPr lang="fr-FR" dirty="0"/>
          </a:p>
        </p:txBody>
      </p:sp>
      <p:sp>
        <p:nvSpPr>
          <p:cNvPr id="5" name="Espace réservé du pied de page 4">
            <a:extLst>
              <a:ext uri="{FF2B5EF4-FFF2-40B4-BE49-F238E27FC236}">
                <a16:creationId xmlns:a16="http://schemas.microsoft.com/office/drawing/2014/main" id="{D3B52826-16B5-4439-855B-9C909FDE5B70}"/>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77360873-0685-47C6-869A-8E808F193545}"/>
              </a:ext>
            </a:extLst>
          </p:cNvPr>
          <p:cNvSpPr>
            <a:spLocks noGrp="1"/>
          </p:cNvSpPr>
          <p:nvPr>
            <p:ph type="sldNum" sz="quarter" idx="12"/>
          </p:nvPr>
        </p:nvSpPr>
        <p:spPr/>
        <p:txBody>
          <a:bodyPr/>
          <a:lstStyle/>
          <a:p>
            <a:fld id="{76C04214-015F-46AD-9C04-EE6A265D58FE}" type="slidenum">
              <a:rPr lang="fr-FR" smtClean="0"/>
              <a:t>‹N°›</a:t>
            </a:fld>
            <a:endParaRPr lang="fr-FR" dirty="0"/>
          </a:p>
        </p:txBody>
      </p:sp>
    </p:spTree>
    <p:extLst>
      <p:ext uri="{BB962C8B-B14F-4D97-AF65-F5344CB8AC3E}">
        <p14:creationId xmlns:p14="http://schemas.microsoft.com/office/powerpoint/2010/main" val="777074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CEFDC6-9472-405C-AB2B-67E6F714FA9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D7359FD-E78A-48B5-A6A1-3C40A7D1C42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B8E1024-7D35-4332-94ED-DA8061807ACE}"/>
              </a:ext>
            </a:extLst>
          </p:cNvPr>
          <p:cNvSpPr>
            <a:spLocks noGrp="1"/>
          </p:cNvSpPr>
          <p:nvPr>
            <p:ph type="dt" sz="half" idx="10"/>
          </p:nvPr>
        </p:nvSpPr>
        <p:spPr/>
        <p:txBody>
          <a:bodyPr/>
          <a:lstStyle/>
          <a:p>
            <a:fld id="{781F47E0-1B01-4718-9C06-AFCAA152AC89}" type="datetimeFigureOut">
              <a:rPr lang="fr-FR" smtClean="0"/>
              <a:t>06/01/2024</a:t>
            </a:fld>
            <a:endParaRPr lang="fr-FR" dirty="0"/>
          </a:p>
        </p:txBody>
      </p:sp>
      <p:sp>
        <p:nvSpPr>
          <p:cNvPr id="5" name="Espace réservé du pied de page 4">
            <a:extLst>
              <a:ext uri="{FF2B5EF4-FFF2-40B4-BE49-F238E27FC236}">
                <a16:creationId xmlns:a16="http://schemas.microsoft.com/office/drawing/2014/main" id="{5EE8EAD1-2DB3-4D87-9292-42097DAAD949}"/>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8B3079F4-3BA9-46A7-85A0-7583B7493D48}"/>
              </a:ext>
            </a:extLst>
          </p:cNvPr>
          <p:cNvSpPr>
            <a:spLocks noGrp="1"/>
          </p:cNvSpPr>
          <p:nvPr>
            <p:ph type="sldNum" sz="quarter" idx="12"/>
          </p:nvPr>
        </p:nvSpPr>
        <p:spPr/>
        <p:txBody>
          <a:bodyPr/>
          <a:lstStyle/>
          <a:p>
            <a:fld id="{76C04214-015F-46AD-9C04-EE6A265D58FE}" type="slidenum">
              <a:rPr lang="fr-FR" smtClean="0"/>
              <a:t>‹N°›</a:t>
            </a:fld>
            <a:endParaRPr lang="fr-FR" dirty="0"/>
          </a:p>
        </p:txBody>
      </p:sp>
    </p:spTree>
    <p:extLst>
      <p:ext uri="{BB962C8B-B14F-4D97-AF65-F5344CB8AC3E}">
        <p14:creationId xmlns:p14="http://schemas.microsoft.com/office/powerpoint/2010/main" val="67652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0F0767-0619-4832-89DA-7C3568DB42F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E6C3C0C-1FC5-4FD9-B94D-F7232FDB10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B794D48-0E25-4877-B8B1-99E2CDE7F562}"/>
              </a:ext>
            </a:extLst>
          </p:cNvPr>
          <p:cNvSpPr>
            <a:spLocks noGrp="1"/>
          </p:cNvSpPr>
          <p:nvPr>
            <p:ph type="dt" sz="half" idx="10"/>
          </p:nvPr>
        </p:nvSpPr>
        <p:spPr/>
        <p:txBody>
          <a:bodyPr/>
          <a:lstStyle/>
          <a:p>
            <a:fld id="{781F47E0-1B01-4718-9C06-AFCAA152AC89}" type="datetimeFigureOut">
              <a:rPr lang="fr-FR" smtClean="0"/>
              <a:t>06/01/2024</a:t>
            </a:fld>
            <a:endParaRPr lang="fr-FR" dirty="0"/>
          </a:p>
        </p:txBody>
      </p:sp>
      <p:sp>
        <p:nvSpPr>
          <p:cNvPr id="5" name="Espace réservé du pied de page 4">
            <a:extLst>
              <a:ext uri="{FF2B5EF4-FFF2-40B4-BE49-F238E27FC236}">
                <a16:creationId xmlns:a16="http://schemas.microsoft.com/office/drawing/2014/main" id="{907712C3-D2F6-402F-952B-318E9468B24A}"/>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66C5C532-3E45-4CAB-A52A-E41021AE1519}"/>
              </a:ext>
            </a:extLst>
          </p:cNvPr>
          <p:cNvSpPr>
            <a:spLocks noGrp="1"/>
          </p:cNvSpPr>
          <p:nvPr>
            <p:ph type="sldNum" sz="quarter" idx="12"/>
          </p:nvPr>
        </p:nvSpPr>
        <p:spPr/>
        <p:txBody>
          <a:bodyPr/>
          <a:lstStyle/>
          <a:p>
            <a:fld id="{76C04214-015F-46AD-9C04-EE6A265D58FE}" type="slidenum">
              <a:rPr lang="fr-FR" smtClean="0"/>
              <a:t>‹N°›</a:t>
            </a:fld>
            <a:endParaRPr lang="fr-FR" dirty="0"/>
          </a:p>
        </p:txBody>
      </p:sp>
    </p:spTree>
    <p:extLst>
      <p:ext uri="{BB962C8B-B14F-4D97-AF65-F5344CB8AC3E}">
        <p14:creationId xmlns:p14="http://schemas.microsoft.com/office/powerpoint/2010/main" val="2993568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BD3AAA-2DE0-4CD4-A4EF-8D0C7C13258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8CDE25F-B504-4059-B5A5-B45CFF0CE1D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913A758-30BE-4AF0-BDB6-3558487A4CA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CAF1C29-0BBC-4726-9B46-76FD3BC4953C}"/>
              </a:ext>
            </a:extLst>
          </p:cNvPr>
          <p:cNvSpPr>
            <a:spLocks noGrp="1"/>
          </p:cNvSpPr>
          <p:nvPr>
            <p:ph type="dt" sz="half" idx="10"/>
          </p:nvPr>
        </p:nvSpPr>
        <p:spPr/>
        <p:txBody>
          <a:bodyPr/>
          <a:lstStyle/>
          <a:p>
            <a:fld id="{781F47E0-1B01-4718-9C06-AFCAA152AC89}" type="datetimeFigureOut">
              <a:rPr lang="fr-FR" smtClean="0"/>
              <a:t>06/01/2024</a:t>
            </a:fld>
            <a:endParaRPr lang="fr-FR" dirty="0"/>
          </a:p>
        </p:txBody>
      </p:sp>
      <p:sp>
        <p:nvSpPr>
          <p:cNvPr id="6" name="Espace réservé du pied de page 5">
            <a:extLst>
              <a:ext uri="{FF2B5EF4-FFF2-40B4-BE49-F238E27FC236}">
                <a16:creationId xmlns:a16="http://schemas.microsoft.com/office/drawing/2014/main" id="{D2172B54-D6B3-476C-9F7C-D6007537A10D}"/>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6AE904E-BFCF-459E-ABD6-EB43496E7B26}"/>
              </a:ext>
            </a:extLst>
          </p:cNvPr>
          <p:cNvSpPr>
            <a:spLocks noGrp="1"/>
          </p:cNvSpPr>
          <p:nvPr>
            <p:ph type="sldNum" sz="quarter" idx="12"/>
          </p:nvPr>
        </p:nvSpPr>
        <p:spPr/>
        <p:txBody>
          <a:bodyPr/>
          <a:lstStyle/>
          <a:p>
            <a:fld id="{76C04214-015F-46AD-9C04-EE6A265D58FE}" type="slidenum">
              <a:rPr lang="fr-FR" smtClean="0"/>
              <a:t>‹N°›</a:t>
            </a:fld>
            <a:endParaRPr lang="fr-FR" dirty="0"/>
          </a:p>
        </p:txBody>
      </p:sp>
    </p:spTree>
    <p:extLst>
      <p:ext uri="{BB962C8B-B14F-4D97-AF65-F5344CB8AC3E}">
        <p14:creationId xmlns:p14="http://schemas.microsoft.com/office/powerpoint/2010/main" val="2179283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C1DD6-2D1B-4FF6-8642-2EA3809D40B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579D776-9E1E-4626-8457-4EB7B22FB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CDA6B92-79CF-4044-8CC8-725AD0796F6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09E44FD-CED3-400D-B9C6-B39E57E0EE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41B7FBD-3515-4973-AA1C-3707DFF4708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5AE2383-88D3-474D-9409-9265DFEE9DC7}"/>
              </a:ext>
            </a:extLst>
          </p:cNvPr>
          <p:cNvSpPr>
            <a:spLocks noGrp="1"/>
          </p:cNvSpPr>
          <p:nvPr>
            <p:ph type="dt" sz="half" idx="10"/>
          </p:nvPr>
        </p:nvSpPr>
        <p:spPr/>
        <p:txBody>
          <a:bodyPr/>
          <a:lstStyle/>
          <a:p>
            <a:fld id="{781F47E0-1B01-4718-9C06-AFCAA152AC89}" type="datetimeFigureOut">
              <a:rPr lang="fr-FR" smtClean="0"/>
              <a:t>06/01/2024</a:t>
            </a:fld>
            <a:endParaRPr lang="fr-FR" dirty="0"/>
          </a:p>
        </p:txBody>
      </p:sp>
      <p:sp>
        <p:nvSpPr>
          <p:cNvPr id="8" name="Espace réservé du pied de page 7">
            <a:extLst>
              <a:ext uri="{FF2B5EF4-FFF2-40B4-BE49-F238E27FC236}">
                <a16:creationId xmlns:a16="http://schemas.microsoft.com/office/drawing/2014/main" id="{14EEF168-48E5-45BF-AC92-C2B3E362FF3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D0DDEF02-21A4-4198-83DB-7A4110631638}"/>
              </a:ext>
            </a:extLst>
          </p:cNvPr>
          <p:cNvSpPr>
            <a:spLocks noGrp="1"/>
          </p:cNvSpPr>
          <p:nvPr>
            <p:ph type="sldNum" sz="quarter" idx="12"/>
          </p:nvPr>
        </p:nvSpPr>
        <p:spPr/>
        <p:txBody>
          <a:bodyPr/>
          <a:lstStyle/>
          <a:p>
            <a:fld id="{76C04214-015F-46AD-9C04-EE6A265D58FE}" type="slidenum">
              <a:rPr lang="fr-FR" smtClean="0"/>
              <a:t>‹N°›</a:t>
            </a:fld>
            <a:endParaRPr lang="fr-FR" dirty="0"/>
          </a:p>
        </p:txBody>
      </p:sp>
    </p:spTree>
    <p:extLst>
      <p:ext uri="{BB962C8B-B14F-4D97-AF65-F5344CB8AC3E}">
        <p14:creationId xmlns:p14="http://schemas.microsoft.com/office/powerpoint/2010/main" val="1602214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FFB722-1777-42B3-83FB-E8FD992E277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43AF91D-8166-478A-B3AD-D3EB91E2F21B}"/>
              </a:ext>
            </a:extLst>
          </p:cNvPr>
          <p:cNvSpPr>
            <a:spLocks noGrp="1"/>
          </p:cNvSpPr>
          <p:nvPr>
            <p:ph type="dt" sz="half" idx="10"/>
          </p:nvPr>
        </p:nvSpPr>
        <p:spPr/>
        <p:txBody>
          <a:bodyPr/>
          <a:lstStyle/>
          <a:p>
            <a:fld id="{781F47E0-1B01-4718-9C06-AFCAA152AC89}" type="datetimeFigureOut">
              <a:rPr lang="fr-FR" smtClean="0"/>
              <a:t>06/01/2024</a:t>
            </a:fld>
            <a:endParaRPr lang="fr-FR" dirty="0"/>
          </a:p>
        </p:txBody>
      </p:sp>
      <p:sp>
        <p:nvSpPr>
          <p:cNvPr id="4" name="Espace réservé du pied de page 3">
            <a:extLst>
              <a:ext uri="{FF2B5EF4-FFF2-40B4-BE49-F238E27FC236}">
                <a16:creationId xmlns:a16="http://schemas.microsoft.com/office/drawing/2014/main" id="{572D7BE9-1287-422E-90A4-DFFBEB6818E1}"/>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BF35282D-BD31-4926-9326-E50CC2116AD2}"/>
              </a:ext>
            </a:extLst>
          </p:cNvPr>
          <p:cNvSpPr>
            <a:spLocks noGrp="1"/>
          </p:cNvSpPr>
          <p:nvPr>
            <p:ph type="sldNum" sz="quarter" idx="12"/>
          </p:nvPr>
        </p:nvSpPr>
        <p:spPr/>
        <p:txBody>
          <a:bodyPr/>
          <a:lstStyle/>
          <a:p>
            <a:fld id="{76C04214-015F-46AD-9C04-EE6A265D58FE}" type="slidenum">
              <a:rPr lang="fr-FR" smtClean="0"/>
              <a:t>‹N°›</a:t>
            </a:fld>
            <a:endParaRPr lang="fr-FR" dirty="0"/>
          </a:p>
        </p:txBody>
      </p:sp>
    </p:spTree>
    <p:extLst>
      <p:ext uri="{BB962C8B-B14F-4D97-AF65-F5344CB8AC3E}">
        <p14:creationId xmlns:p14="http://schemas.microsoft.com/office/powerpoint/2010/main" val="307889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B9F68CD-C9B6-4901-B23C-402841750837}"/>
              </a:ext>
            </a:extLst>
          </p:cNvPr>
          <p:cNvSpPr>
            <a:spLocks noGrp="1"/>
          </p:cNvSpPr>
          <p:nvPr>
            <p:ph type="dt" sz="half" idx="10"/>
          </p:nvPr>
        </p:nvSpPr>
        <p:spPr/>
        <p:txBody>
          <a:bodyPr/>
          <a:lstStyle/>
          <a:p>
            <a:fld id="{781F47E0-1B01-4718-9C06-AFCAA152AC89}" type="datetimeFigureOut">
              <a:rPr lang="fr-FR" smtClean="0"/>
              <a:t>06/01/2024</a:t>
            </a:fld>
            <a:endParaRPr lang="fr-FR" dirty="0"/>
          </a:p>
        </p:txBody>
      </p:sp>
      <p:sp>
        <p:nvSpPr>
          <p:cNvPr id="3" name="Espace réservé du pied de page 2">
            <a:extLst>
              <a:ext uri="{FF2B5EF4-FFF2-40B4-BE49-F238E27FC236}">
                <a16:creationId xmlns:a16="http://schemas.microsoft.com/office/drawing/2014/main" id="{755ADED5-1E1C-4303-9943-4A9F20E3F24B}"/>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646721B-9B96-4D8D-83C7-132EC224D93E}"/>
              </a:ext>
            </a:extLst>
          </p:cNvPr>
          <p:cNvSpPr>
            <a:spLocks noGrp="1"/>
          </p:cNvSpPr>
          <p:nvPr>
            <p:ph type="sldNum" sz="quarter" idx="12"/>
          </p:nvPr>
        </p:nvSpPr>
        <p:spPr/>
        <p:txBody>
          <a:bodyPr/>
          <a:lstStyle/>
          <a:p>
            <a:fld id="{76C04214-015F-46AD-9C04-EE6A265D58FE}" type="slidenum">
              <a:rPr lang="fr-FR" smtClean="0"/>
              <a:t>‹N°›</a:t>
            </a:fld>
            <a:endParaRPr lang="fr-FR" dirty="0"/>
          </a:p>
        </p:txBody>
      </p:sp>
    </p:spTree>
    <p:extLst>
      <p:ext uri="{BB962C8B-B14F-4D97-AF65-F5344CB8AC3E}">
        <p14:creationId xmlns:p14="http://schemas.microsoft.com/office/powerpoint/2010/main" val="300042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862697-8490-4045-B8C9-AB5E9CC68FE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8237E9C-8A83-4613-8647-92B5AF945F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9566E2F-53D1-45E6-A362-53F963603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C86A76C-D7A0-4452-A378-976506BCFAEB}"/>
              </a:ext>
            </a:extLst>
          </p:cNvPr>
          <p:cNvSpPr>
            <a:spLocks noGrp="1"/>
          </p:cNvSpPr>
          <p:nvPr>
            <p:ph type="dt" sz="half" idx="10"/>
          </p:nvPr>
        </p:nvSpPr>
        <p:spPr/>
        <p:txBody>
          <a:bodyPr/>
          <a:lstStyle/>
          <a:p>
            <a:fld id="{781F47E0-1B01-4718-9C06-AFCAA152AC89}" type="datetimeFigureOut">
              <a:rPr lang="fr-FR" smtClean="0"/>
              <a:t>06/01/2024</a:t>
            </a:fld>
            <a:endParaRPr lang="fr-FR" dirty="0"/>
          </a:p>
        </p:txBody>
      </p:sp>
      <p:sp>
        <p:nvSpPr>
          <p:cNvPr id="6" name="Espace réservé du pied de page 5">
            <a:extLst>
              <a:ext uri="{FF2B5EF4-FFF2-40B4-BE49-F238E27FC236}">
                <a16:creationId xmlns:a16="http://schemas.microsoft.com/office/drawing/2014/main" id="{E5F7ADA8-D883-4DF3-B9CD-6A8DAC1D613B}"/>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797A80F9-57FC-4486-96A1-50A09C9AD8C3}"/>
              </a:ext>
            </a:extLst>
          </p:cNvPr>
          <p:cNvSpPr>
            <a:spLocks noGrp="1"/>
          </p:cNvSpPr>
          <p:nvPr>
            <p:ph type="sldNum" sz="quarter" idx="12"/>
          </p:nvPr>
        </p:nvSpPr>
        <p:spPr/>
        <p:txBody>
          <a:bodyPr/>
          <a:lstStyle/>
          <a:p>
            <a:fld id="{76C04214-015F-46AD-9C04-EE6A265D58FE}" type="slidenum">
              <a:rPr lang="fr-FR" smtClean="0"/>
              <a:t>‹N°›</a:t>
            </a:fld>
            <a:endParaRPr lang="fr-FR" dirty="0"/>
          </a:p>
        </p:txBody>
      </p:sp>
    </p:spTree>
    <p:extLst>
      <p:ext uri="{BB962C8B-B14F-4D97-AF65-F5344CB8AC3E}">
        <p14:creationId xmlns:p14="http://schemas.microsoft.com/office/powerpoint/2010/main" val="1214770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BA57ED-4C14-4551-8B74-39B53102090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BDDD778-1DA4-4FFA-B993-FF30A9C551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4DC90FA4-B6CF-451C-919C-A291B8913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235DBD0-18E7-4F22-861C-E1ECAA4DD731}"/>
              </a:ext>
            </a:extLst>
          </p:cNvPr>
          <p:cNvSpPr>
            <a:spLocks noGrp="1"/>
          </p:cNvSpPr>
          <p:nvPr>
            <p:ph type="dt" sz="half" idx="10"/>
          </p:nvPr>
        </p:nvSpPr>
        <p:spPr/>
        <p:txBody>
          <a:bodyPr/>
          <a:lstStyle/>
          <a:p>
            <a:fld id="{781F47E0-1B01-4718-9C06-AFCAA152AC89}" type="datetimeFigureOut">
              <a:rPr lang="fr-FR" smtClean="0"/>
              <a:t>06/01/2024</a:t>
            </a:fld>
            <a:endParaRPr lang="fr-FR" dirty="0"/>
          </a:p>
        </p:txBody>
      </p:sp>
      <p:sp>
        <p:nvSpPr>
          <p:cNvPr id="6" name="Espace réservé du pied de page 5">
            <a:extLst>
              <a:ext uri="{FF2B5EF4-FFF2-40B4-BE49-F238E27FC236}">
                <a16:creationId xmlns:a16="http://schemas.microsoft.com/office/drawing/2014/main" id="{71C1BF19-8F84-4A2C-9E25-96BCA716C2E8}"/>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B63F4620-E7B8-4930-8465-D0BE6C5A727D}"/>
              </a:ext>
            </a:extLst>
          </p:cNvPr>
          <p:cNvSpPr>
            <a:spLocks noGrp="1"/>
          </p:cNvSpPr>
          <p:nvPr>
            <p:ph type="sldNum" sz="quarter" idx="12"/>
          </p:nvPr>
        </p:nvSpPr>
        <p:spPr/>
        <p:txBody>
          <a:bodyPr/>
          <a:lstStyle/>
          <a:p>
            <a:fld id="{76C04214-015F-46AD-9C04-EE6A265D58FE}" type="slidenum">
              <a:rPr lang="fr-FR" smtClean="0"/>
              <a:t>‹N°›</a:t>
            </a:fld>
            <a:endParaRPr lang="fr-FR" dirty="0"/>
          </a:p>
        </p:txBody>
      </p:sp>
    </p:spTree>
    <p:extLst>
      <p:ext uri="{BB962C8B-B14F-4D97-AF65-F5344CB8AC3E}">
        <p14:creationId xmlns:p14="http://schemas.microsoft.com/office/powerpoint/2010/main" val="1199258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D2191E3-A1C4-4847-A743-9A6CF2DA3A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C83A85A-A744-496B-B8BC-5F48D054D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305168F-04BE-49AD-917A-8BF6AD85F0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1F47E0-1B01-4718-9C06-AFCAA152AC89}" type="datetimeFigureOut">
              <a:rPr lang="fr-FR" smtClean="0"/>
              <a:t>06/01/2024</a:t>
            </a:fld>
            <a:endParaRPr lang="fr-FR" dirty="0"/>
          </a:p>
        </p:txBody>
      </p:sp>
      <p:sp>
        <p:nvSpPr>
          <p:cNvPr id="5" name="Espace réservé du pied de page 4">
            <a:extLst>
              <a:ext uri="{FF2B5EF4-FFF2-40B4-BE49-F238E27FC236}">
                <a16:creationId xmlns:a16="http://schemas.microsoft.com/office/drawing/2014/main" id="{99835029-1E68-4277-B675-ED949DD15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3F1977A7-0CAE-4405-B7E0-3571CCED1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04214-015F-46AD-9C04-EE6A265D58FE}" type="slidenum">
              <a:rPr lang="fr-FR" smtClean="0"/>
              <a:t>‹N°›</a:t>
            </a:fld>
            <a:endParaRPr lang="fr-FR" dirty="0"/>
          </a:p>
        </p:txBody>
      </p:sp>
    </p:spTree>
    <p:extLst>
      <p:ext uri="{BB962C8B-B14F-4D97-AF65-F5344CB8AC3E}">
        <p14:creationId xmlns:p14="http://schemas.microsoft.com/office/powerpoint/2010/main" val="40435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4" name="Google Shape;2374;p74">
            <a:extLst>
              <a:ext uri="{FF2B5EF4-FFF2-40B4-BE49-F238E27FC236}">
                <a16:creationId xmlns:a16="http://schemas.microsoft.com/office/drawing/2014/main" id="{3365AF5B-8B45-4F06-B216-0B36BA7FE75F}"/>
              </a:ext>
            </a:extLst>
          </p:cNvPr>
          <p:cNvGrpSpPr/>
          <p:nvPr/>
        </p:nvGrpSpPr>
        <p:grpSpPr>
          <a:xfrm>
            <a:off x="6734629" y="1915885"/>
            <a:ext cx="5281375" cy="3867138"/>
            <a:chOff x="4861145" y="2842260"/>
            <a:chExt cx="2724643" cy="1758090"/>
          </a:xfrm>
        </p:grpSpPr>
        <p:sp>
          <p:nvSpPr>
            <p:cNvPr id="5" name="Google Shape;2375;p74">
              <a:extLst>
                <a:ext uri="{FF2B5EF4-FFF2-40B4-BE49-F238E27FC236}">
                  <a16:creationId xmlns:a16="http://schemas.microsoft.com/office/drawing/2014/main" id="{B4DD58B7-2B49-4FFB-A587-E382EC6BABF0}"/>
                </a:ext>
              </a:extLst>
            </p:cNvPr>
            <p:cNvSpPr/>
            <p:nvPr/>
          </p:nvSpPr>
          <p:spPr>
            <a:xfrm>
              <a:off x="4907588" y="3873425"/>
              <a:ext cx="148187" cy="511706"/>
            </a:xfrm>
            <a:custGeom>
              <a:avLst/>
              <a:gdLst/>
              <a:ahLst/>
              <a:cxnLst/>
              <a:rect l="l" t="t" r="r" b="b"/>
              <a:pathLst>
                <a:path w="128" h="442" extrusionOk="0">
                  <a:moveTo>
                    <a:pt x="0" y="2"/>
                  </a:moveTo>
                  <a:cubicBezTo>
                    <a:pt x="0" y="2"/>
                    <a:pt x="2" y="6"/>
                    <a:pt x="4" y="15"/>
                  </a:cubicBezTo>
                  <a:cubicBezTo>
                    <a:pt x="24" y="71"/>
                    <a:pt x="103" y="308"/>
                    <a:pt x="124" y="442"/>
                  </a:cubicBezTo>
                  <a:cubicBezTo>
                    <a:pt x="128" y="441"/>
                    <a:pt x="128" y="441"/>
                    <a:pt x="128" y="441"/>
                  </a:cubicBezTo>
                  <a:cubicBezTo>
                    <a:pt x="105" y="287"/>
                    <a:pt x="4" y="1"/>
                    <a:pt x="4" y="0"/>
                  </a:cubicBezTo>
                  <a:cubicBezTo>
                    <a:pt x="0" y="2"/>
                    <a:pt x="0" y="2"/>
                    <a:pt x="0" y="2"/>
                  </a:cubicBezTo>
                  <a:close/>
                </a:path>
              </a:pathLst>
            </a:custGeom>
            <a:solidFill>
              <a:srgbClr val="313F4A"/>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2376;p74">
              <a:extLst>
                <a:ext uri="{FF2B5EF4-FFF2-40B4-BE49-F238E27FC236}">
                  <a16:creationId xmlns:a16="http://schemas.microsoft.com/office/drawing/2014/main" id="{0145B9E8-64CE-41DF-A525-CE14D10E72AC}"/>
                </a:ext>
              </a:extLst>
            </p:cNvPr>
            <p:cNvSpPr/>
            <p:nvPr/>
          </p:nvSpPr>
          <p:spPr>
            <a:xfrm>
              <a:off x="4973550" y="3964964"/>
              <a:ext cx="19509" cy="101582"/>
            </a:xfrm>
            <a:custGeom>
              <a:avLst/>
              <a:gdLst/>
              <a:ahLst/>
              <a:cxnLst/>
              <a:rect l="l" t="t" r="r" b="b"/>
              <a:pathLst>
                <a:path w="17" h="88" extrusionOk="0">
                  <a:moveTo>
                    <a:pt x="13" y="0"/>
                  </a:moveTo>
                  <a:cubicBezTo>
                    <a:pt x="13" y="0"/>
                    <a:pt x="13" y="1"/>
                    <a:pt x="13" y="2"/>
                  </a:cubicBezTo>
                  <a:cubicBezTo>
                    <a:pt x="13" y="12"/>
                    <a:pt x="11" y="52"/>
                    <a:pt x="0" y="86"/>
                  </a:cubicBezTo>
                  <a:cubicBezTo>
                    <a:pt x="4" y="88"/>
                    <a:pt x="4" y="88"/>
                    <a:pt x="4" y="88"/>
                  </a:cubicBezTo>
                  <a:cubicBezTo>
                    <a:pt x="17" y="47"/>
                    <a:pt x="17" y="0"/>
                    <a:pt x="17" y="0"/>
                  </a:cubicBezTo>
                  <a:cubicBezTo>
                    <a:pt x="13" y="0"/>
                    <a:pt x="13" y="0"/>
                    <a:pt x="13" y="0"/>
                  </a:cubicBezTo>
                  <a:close/>
                </a:path>
              </a:pathLst>
            </a:custGeom>
            <a:solidFill>
              <a:srgbClr val="313F4A"/>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 name="Google Shape;2377;p74">
              <a:extLst>
                <a:ext uri="{FF2B5EF4-FFF2-40B4-BE49-F238E27FC236}">
                  <a16:creationId xmlns:a16="http://schemas.microsoft.com/office/drawing/2014/main" id="{61EAB1CE-4365-4F18-8013-687E3C9E1E31}"/>
                </a:ext>
              </a:extLst>
            </p:cNvPr>
            <p:cNvSpPr/>
            <p:nvPr/>
          </p:nvSpPr>
          <p:spPr>
            <a:xfrm>
              <a:off x="4897491" y="4050446"/>
              <a:ext cx="94932" cy="69361"/>
            </a:xfrm>
            <a:custGeom>
              <a:avLst/>
              <a:gdLst/>
              <a:ahLst/>
              <a:cxnLst/>
              <a:rect l="l" t="t" r="r" b="b"/>
              <a:pathLst>
                <a:path w="82" h="60" extrusionOk="0">
                  <a:moveTo>
                    <a:pt x="0" y="3"/>
                  </a:moveTo>
                  <a:cubicBezTo>
                    <a:pt x="0" y="3"/>
                    <a:pt x="10" y="15"/>
                    <a:pt x="26" y="28"/>
                  </a:cubicBezTo>
                  <a:cubicBezTo>
                    <a:pt x="41" y="40"/>
                    <a:pt x="61" y="55"/>
                    <a:pt x="81" y="60"/>
                  </a:cubicBezTo>
                  <a:cubicBezTo>
                    <a:pt x="82" y="56"/>
                    <a:pt x="82" y="56"/>
                    <a:pt x="82" y="56"/>
                  </a:cubicBezTo>
                  <a:cubicBezTo>
                    <a:pt x="63" y="51"/>
                    <a:pt x="44" y="37"/>
                    <a:pt x="29" y="24"/>
                  </a:cubicBezTo>
                  <a:cubicBezTo>
                    <a:pt x="21" y="18"/>
                    <a:pt x="15" y="12"/>
                    <a:pt x="10" y="7"/>
                  </a:cubicBezTo>
                  <a:cubicBezTo>
                    <a:pt x="8" y="5"/>
                    <a:pt x="6" y="3"/>
                    <a:pt x="5" y="2"/>
                  </a:cubicBezTo>
                  <a:cubicBezTo>
                    <a:pt x="4" y="2"/>
                    <a:pt x="4" y="1"/>
                    <a:pt x="4" y="1"/>
                  </a:cubicBezTo>
                  <a:cubicBezTo>
                    <a:pt x="3" y="0"/>
                    <a:pt x="3" y="0"/>
                    <a:pt x="3" y="0"/>
                  </a:cubicBezTo>
                  <a:cubicBezTo>
                    <a:pt x="0" y="3"/>
                    <a:pt x="0" y="3"/>
                    <a:pt x="0" y="3"/>
                  </a:cubicBezTo>
                  <a:close/>
                </a:path>
              </a:pathLst>
            </a:custGeom>
            <a:solidFill>
              <a:srgbClr val="313F4A"/>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 name="Google Shape;2378;p74">
              <a:extLst>
                <a:ext uri="{FF2B5EF4-FFF2-40B4-BE49-F238E27FC236}">
                  <a16:creationId xmlns:a16="http://schemas.microsoft.com/office/drawing/2014/main" id="{2E17FBE4-DDDF-4F88-9CF4-505C96AA920F}"/>
                </a:ext>
              </a:extLst>
            </p:cNvPr>
            <p:cNvSpPr/>
            <p:nvPr/>
          </p:nvSpPr>
          <p:spPr>
            <a:xfrm>
              <a:off x="5020666" y="4117754"/>
              <a:ext cx="34984" cy="120401"/>
            </a:xfrm>
            <a:custGeom>
              <a:avLst/>
              <a:gdLst/>
              <a:ahLst/>
              <a:cxnLst/>
              <a:rect l="l" t="t" r="r" b="b"/>
              <a:pathLst>
                <a:path w="30" h="104" extrusionOk="0">
                  <a:moveTo>
                    <a:pt x="26" y="0"/>
                  </a:moveTo>
                  <a:cubicBezTo>
                    <a:pt x="26" y="0"/>
                    <a:pt x="26" y="1"/>
                    <a:pt x="26" y="3"/>
                  </a:cubicBezTo>
                  <a:cubicBezTo>
                    <a:pt x="25" y="9"/>
                    <a:pt x="23" y="27"/>
                    <a:pt x="20" y="47"/>
                  </a:cubicBezTo>
                  <a:cubicBezTo>
                    <a:pt x="16" y="66"/>
                    <a:pt x="10" y="87"/>
                    <a:pt x="0" y="102"/>
                  </a:cubicBezTo>
                  <a:cubicBezTo>
                    <a:pt x="4" y="104"/>
                    <a:pt x="4" y="104"/>
                    <a:pt x="4" y="104"/>
                  </a:cubicBezTo>
                  <a:cubicBezTo>
                    <a:pt x="15" y="87"/>
                    <a:pt x="22" y="61"/>
                    <a:pt x="25" y="39"/>
                  </a:cubicBezTo>
                  <a:cubicBezTo>
                    <a:pt x="29" y="17"/>
                    <a:pt x="30" y="0"/>
                    <a:pt x="30" y="0"/>
                  </a:cubicBezTo>
                  <a:cubicBezTo>
                    <a:pt x="26" y="0"/>
                    <a:pt x="26" y="0"/>
                    <a:pt x="26" y="0"/>
                  </a:cubicBezTo>
                  <a:close/>
                </a:path>
              </a:pathLst>
            </a:custGeom>
            <a:solidFill>
              <a:srgbClr val="313F4A"/>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 name="Google Shape;2379;p74">
              <a:extLst>
                <a:ext uri="{FF2B5EF4-FFF2-40B4-BE49-F238E27FC236}">
                  <a16:creationId xmlns:a16="http://schemas.microsoft.com/office/drawing/2014/main" id="{B891EB6A-3FD3-4D41-B011-48EBE49D79AE}"/>
                </a:ext>
              </a:extLst>
            </p:cNvPr>
            <p:cNvSpPr/>
            <p:nvPr/>
          </p:nvSpPr>
          <p:spPr>
            <a:xfrm>
              <a:off x="4937876" y="4233525"/>
              <a:ext cx="96965" cy="56563"/>
            </a:xfrm>
            <a:custGeom>
              <a:avLst/>
              <a:gdLst/>
              <a:ahLst/>
              <a:cxnLst/>
              <a:rect l="l" t="t" r="r" b="b"/>
              <a:pathLst>
                <a:path w="84" h="49" extrusionOk="0">
                  <a:moveTo>
                    <a:pt x="0" y="3"/>
                  </a:moveTo>
                  <a:cubicBezTo>
                    <a:pt x="0" y="3"/>
                    <a:pt x="28" y="41"/>
                    <a:pt x="83" y="49"/>
                  </a:cubicBezTo>
                  <a:cubicBezTo>
                    <a:pt x="84" y="45"/>
                    <a:pt x="84" y="45"/>
                    <a:pt x="84" y="45"/>
                  </a:cubicBezTo>
                  <a:cubicBezTo>
                    <a:pt x="57" y="41"/>
                    <a:pt x="37" y="29"/>
                    <a:pt x="23" y="19"/>
                  </a:cubicBezTo>
                  <a:cubicBezTo>
                    <a:pt x="17" y="14"/>
                    <a:pt x="12" y="9"/>
                    <a:pt x="8" y="6"/>
                  </a:cubicBezTo>
                  <a:cubicBezTo>
                    <a:pt x="6" y="4"/>
                    <a:pt x="5" y="3"/>
                    <a:pt x="4" y="1"/>
                  </a:cubicBezTo>
                  <a:cubicBezTo>
                    <a:pt x="4" y="1"/>
                    <a:pt x="4" y="1"/>
                    <a:pt x="3" y="0"/>
                  </a:cubicBezTo>
                  <a:cubicBezTo>
                    <a:pt x="3" y="0"/>
                    <a:pt x="3" y="0"/>
                    <a:pt x="3" y="0"/>
                  </a:cubicBezTo>
                  <a:cubicBezTo>
                    <a:pt x="3" y="0"/>
                    <a:pt x="3" y="0"/>
                    <a:pt x="3" y="0"/>
                  </a:cubicBezTo>
                  <a:cubicBezTo>
                    <a:pt x="0" y="3"/>
                    <a:pt x="0" y="3"/>
                    <a:pt x="0" y="3"/>
                  </a:cubicBezTo>
                  <a:close/>
                </a:path>
              </a:pathLst>
            </a:custGeom>
            <a:solidFill>
              <a:srgbClr val="313F4A"/>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 name="Google Shape;2380;p74">
              <a:extLst>
                <a:ext uri="{FF2B5EF4-FFF2-40B4-BE49-F238E27FC236}">
                  <a16:creationId xmlns:a16="http://schemas.microsoft.com/office/drawing/2014/main" id="{DFA3E601-65CC-423A-A0F8-68CBE8A9FF90}"/>
                </a:ext>
              </a:extLst>
            </p:cNvPr>
            <p:cNvSpPr/>
            <p:nvPr/>
          </p:nvSpPr>
          <p:spPr>
            <a:xfrm>
              <a:off x="5022012" y="3783231"/>
              <a:ext cx="365305" cy="590430"/>
            </a:xfrm>
            <a:custGeom>
              <a:avLst/>
              <a:gdLst/>
              <a:ahLst/>
              <a:cxnLst/>
              <a:rect l="l" t="t" r="r" b="b"/>
              <a:pathLst>
                <a:path w="316" h="510" extrusionOk="0">
                  <a:moveTo>
                    <a:pt x="43" y="510"/>
                  </a:moveTo>
                  <a:cubicBezTo>
                    <a:pt x="43" y="510"/>
                    <a:pt x="0" y="396"/>
                    <a:pt x="14" y="329"/>
                  </a:cubicBezTo>
                  <a:cubicBezTo>
                    <a:pt x="27" y="270"/>
                    <a:pt x="69" y="300"/>
                    <a:pt x="78" y="254"/>
                  </a:cubicBezTo>
                  <a:cubicBezTo>
                    <a:pt x="86" y="208"/>
                    <a:pt x="65" y="166"/>
                    <a:pt x="69" y="129"/>
                  </a:cubicBezTo>
                  <a:cubicBezTo>
                    <a:pt x="74" y="91"/>
                    <a:pt x="101" y="87"/>
                    <a:pt x="122" y="97"/>
                  </a:cubicBezTo>
                  <a:cubicBezTo>
                    <a:pt x="143" y="107"/>
                    <a:pt x="147" y="44"/>
                    <a:pt x="171" y="42"/>
                  </a:cubicBezTo>
                  <a:cubicBezTo>
                    <a:pt x="196" y="41"/>
                    <a:pt x="209" y="62"/>
                    <a:pt x="224" y="43"/>
                  </a:cubicBezTo>
                  <a:cubicBezTo>
                    <a:pt x="239" y="23"/>
                    <a:pt x="257" y="0"/>
                    <a:pt x="287" y="7"/>
                  </a:cubicBezTo>
                  <a:cubicBezTo>
                    <a:pt x="316" y="14"/>
                    <a:pt x="253" y="89"/>
                    <a:pt x="273" y="95"/>
                  </a:cubicBezTo>
                  <a:cubicBezTo>
                    <a:pt x="292" y="100"/>
                    <a:pt x="300" y="136"/>
                    <a:pt x="267" y="184"/>
                  </a:cubicBezTo>
                  <a:cubicBezTo>
                    <a:pt x="250" y="209"/>
                    <a:pt x="310" y="215"/>
                    <a:pt x="272" y="263"/>
                  </a:cubicBezTo>
                  <a:cubicBezTo>
                    <a:pt x="260" y="278"/>
                    <a:pt x="226" y="306"/>
                    <a:pt x="243" y="328"/>
                  </a:cubicBezTo>
                  <a:cubicBezTo>
                    <a:pt x="259" y="350"/>
                    <a:pt x="274" y="380"/>
                    <a:pt x="244" y="443"/>
                  </a:cubicBezTo>
                  <a:cubicBezTo>
                    <a:pt x="214" y="505"/>
                    <a:pt x="206" y="506"/>
                    <a:pt x="206" y="506"/>
                  </a:cubicBezTo>
                  <a:lnTo>
                    <a:pt x="43" y="510"/>
                  </a:lnTo>
                  <a:close/>
                </a:path>
              </a:pathLst>
            </a:custGeom>
            <a:solidFill>
              <a:srgbClr val="02B2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 name="Google Shape;2381;p74">
              <a:extLst>
                <a:ext uri="{FF2B5EF4-FFF2-40B4-BE49-F238E27FC236}">
                  <a16:creationId xmlns:a16="http://schemas.microsoft.com/office/drawing/2014/main" id="{B40C1FB5-7CE5-4A99-AA13-D007DA41EE4F}"/>
                </a:ext>
              </a:extLst>
            </p:cNvPr>
            <p:cNvSpPr/>
            <p:nvPr/>
          </p:nvSpPr>
          <p:spPr>
            <a:xfrm>
              <a:off x="5158649" y="3816886"/>
              <a:ext cx="169688" cy="553735"/>
            </a:xfrm>
            <a:custGeom>
              <a:avLst/>
              <a:gdLst/>
              <a:ahLst/>
              <a:cxnLst/>
              <a:rect l="l" t="t" r="r" b="b"/>
              <a:pathLst>
                <a:path w="147" h="479" extrusionOk="0">
                  <a:moveTo>
                    <a:pt x="144" y="0"/>
                  </a:moveTo>
                  <a:cubicBezTo>
                    <a:pt x="144" y="1"/>
                    <a:pt x="0" y="163"/>
                    <a:pt x="0" y="479"/>
                  </a:cubicBezTo>
                  <a:cubicBezTo>
                    <a:pt x="5" y="479"/>
                    <a:pt x="5" y="479"/>
                    <a:pt x="5" y="479"/>
                  </a:cubicBezTo>
                  <a:cubicBezTo>
                    <a:pt x="5" y="322"/>
                    <a:pt x="41" y="203"/>
                    <a:pt x="76" y="123"/>
                  </a:cubicBezTo>
                  <a:cubicBezTo>
                    <a:pt x="94" y="83"/>
                    <a:pt x="112" y="53"/>
                    <a:pt x="125" y="33"/>
                  </a:cubicBezTo>
                  <a:cubicBezTo>
                    <a:pt x="132" y="23"/>
                    <a:pt x="137" y="16"/>
                    <a:pt x="141" y="11"/>
                  </a:cubicBezTo>
                  <a:cubicBezTo>
                    <a:pt x="143" y="8"/>
                    <a:pt x="145" y="6"/>
                    <a:pt x="146" y="5"/>
                  </a:cubicBezTo>
                  <a:cubicBezTo>
                    <a:pt x="146" y="4"/>
                    <a:pt x="147" y="4"/>
                    <a:pt x="147" y="4"/>
                  </a:cubicBezTo>
                  <a:cubicBezTo>
                    <a:pt x="147" y="3"/>
                    <a:pt x="147" y="3"/>
                    <a:pt x="147" y="3"/>
                  </a:cubicBezTo>
                  <a:cubicBezTo>
                    <a:pt x="144" y="0"/>
                    <a:pt x="144" y="0"/>
                    <a:pt x="144" y="0"/>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2" name="Google Shape;2382;p74">
              <a:extLst>
                <a:ext uri="{FF2B5EF4-FFF2-40B4-BE49-F238E27FC236}">
                  <a16:creationId xmlns:a16="http://schemas.microsoft.com/office/drawing/2014/main" id="{D20C2B13-3853-453D-B7D9-9394256CCA6B}"/>
                </a:ext>
              </a:extLst>
            </p:cNvPr>
            <p:cNvSpPr/>
            <p:nvPr/>
          </p:nvSpPr>
          <p:spPr>
            <a:xfrm>
              <a:off x="5231342" y="3857271"/>
              <a:ext cx="18846" cy="93502"/>
            </a:xfrm>
            <a:custGeom>
              <a:avLst/>
              <a:gdLst/>
              <a:ahLst/>
              <a:cxnLst/>
              <a:rect l="l" t="t" r="r" b="b"/>
              <a:pathLst>
                <a:path w="16" h="81" extrusionOk="0">
                  <a:moveTo>
                    <a:pt x="0" y="0"/>
                  </a:moveTo>
                  <a:cubicBezTo>
                    <a:pt x="0" y="0"/>
                    <a:pt x="0" y="2"/>
                    <a:pt x="0" y="5"/>
                  </a:cubicBezTo>
                  <a:cubicBezTo>
                    <a:pt x="0" y="18"/>
                    <a:pt x="1" y="52"/>
                    <a:pt x="12" y="81"/>
                  </a:cubicBezTo>
                  <a:cubicBezTo>
                    <a:pt x="16" y="79"/>
                    <a:pt x="16" y="79"/>
                    <a:pt x="16" y="79"/>
                  </a:cubicBezTo>
                  <a:cubicBezTo>
                    <a:pt x="6" y="52"/>
                    <a:pt x="4" y="18"/>
                    <a:pt x="4" y="5"/>
                  </a:cubicBezTo>
                  <a:cubicBezTo>
                    <a:pt x="4" y="4"/>
                    <a:pt x="5" y="2"/>
                    <a:pt x="5" y="1"/>
                  </a:cubicBezTo>
                  <a:cubicBezTo>
                    <a:pt x="5" y="0"/>
                    <a:pt x="5" y="0"/>
                    <a:pt x="5" y="0"/>
                  </a:cubicBezTo>
                  <a:cubicBezTo>
                    <a:pt x="0" y="0"/>
                    <a:pt x="0" y="0"/>
                    <a:pt x="0" y="0"/>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3" name="Google Shape;2383;p74">
              <a:extLst>
                <a:ext uri="{FF2B5EF4-FFF2-40B4-BE49-F238E27FC236}">
                  <a16:creationId xmlns:a16="http://schemas.microsoft.com/office/drawing/2014/main" id="{148CFCC8-BC8F-4A19-9D20-77E14240A89C}"/>
                </a:ext>
              </a:extLst>
            </p:cNvPr>
            <p:cNvSpPr/>
            <p:nvPr/>
          </p:nvSpPr>
          <p:spPr>
            <a:xfrm>
              <a:off x="5223265" y="3931310"/>
              <a:ext cx="114447" cy="77454"/>
            </a:xfrm>
            <a:custGeom>
              <a:avLst/>
              <a:gdLst/>
              <a:ahLst/>
              <a:cxnLst/>
              <a:rect l="l" t="t" r="r" b="b"/>
              <a:pathLst>
                <a:path w="99" h="67" extrusionOk="0">
                  <a:moveTo>
                    <a:pt x="96" y="0"/>
                  </a:moveTo>
                  <a:cubicBezTo>
                    <a:pt x="95" y="1"/>
                    <a:pt x="95" y="1"/>
                    <a:pt x="95" y="1"/>
                  </a:cubicBezTo>
                  <a:cubicBezTo>
                    <a:pt x="91" y="6"/>
                    <a:pt x="52" y="47"/>
                    <a:pt x="0" y="63"/>
                  </a:cubicBezTo>
                  <a:cubicBezTo>
                    <a:pt x="2" y="67"/>
                    <a:pt x="2" y="67"/>
                    <a:pt x="2" y="67"/>
                  </a:cubicBezTo>
                  <a:cubicBezTo>
                    <a:pt x="58" y="49"/>
                    <a:pt x="99" y="3"/>
                    <a:pt x="99" y="3"/>
                  </a:cubicBezTo>
                  <a:cubicBezTo>
                    <a:pt x="96" y="0"/>
                    <a:pt x="96" y="0"/>
                    <a:pt x="96" y="0"/>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4" name="Google Shape;2384;p74">
              <a:extLst>
                <a:ext uri="{FF2B5EF4-FFF2-40B4-BE49-F238E27FC236}">
                  <a16:creationId xmlns:a16="http://schemas.microsoft.com/office/drawing/2014/main" id="{DC0E0E8A-C316-42F6-BFAB-D35765012BA4}"/>
                </a:ext>
              </a:extLst>
            </p:cNvPr>
            <p:cNvSpPr/>
            <p:nvPr/>
          </p:nvSpPr>
          <p:spPr>
            <a:xfrm>
              <a:off x="5144514" y="3919868"/>
              <a:ext cx="63952" cy="140082"/>
            </a:xfrm>
            <a:custGeom>
              <a:avLst/>
              <a:gdLst/>
              <a:ahLst/>
              <a:cxnLst/>
              <a:rect l="l" t="t" r="r" b="b"/>
              <a:pathLst>
                <a:path w="55" h="121" extrusionOk="0">
                  <a:moveTo>
                    <a:pt x="0" y="0"/>
                  </a:moveTo>
                  <a:cubicBezTo>
                    <a:pt x="0" y="0"/>
                    <a:pt x="0" y="1"/>
                    <a:pt x="0" y="3"/>
                  </a:cubicBezTo>
                  <a:cubicBezTo>
                    <a:pt x="0" y="16"/>
                    <a:pt x="3" y="73"/>
                    <a:pt x="52" y="121"/>
                  </a:cubicBezTo>
                  <a:cubicBezTo>
                    <a:pt x="55" y="117"/>
                    <a:pt x="55" y="117"/>
                    <a:pt x="55" y="117"/>
                  </a:cubicBezTo>
                  <a:cubicBezTo>
                    <a:pt x="7" y="71"/>
                    <a:pt x="4" y="15"/>
                    <a:pt x="4" y="3"/>
                  </a:cubicBezTo>
                  <a:cubicBezTo>
                    <a:pt x="4" y="2"/>
                    <a:pt x="4" y="2"/>
                    <a:pt x="4" y="1"/>
                  </a:cubicBezTo>
                  <a:cubicBezTo>
                    <a:pt x="4" y="1"/>
                    <a:pt x="4" y="1"/>
                    <a:pt x="4" y="1"/>
                  </a:cubicBezTo>
                  <a:cubicBezTo>
                    <a:pt x="0" y="0"/>
                    <a:pt x="0" y="0"/>
                    <a:pt x="0" y="0"/>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5" name="Google Shape;2385;p74">
              <a:extLst>
                <a:ext uri="{FF2B5EF4-FFF2-40B4-BE49-F238E27FC236}">
                  <a16:creationId xmlns:a16="http://schemas.microsoft.com/office/drawing/2014/main" id="{91EB5E71-9FEC-4E64-9A0A-37E7FB37B356}"/>
                </a:ext>
              </a:extLst>
            </p:cNvPr>
            <p:cNvSpPr/>
            <p:nvPr/>
          </p:nvSpPr>
          <p:spPr>
            <a:xfrm>
              <a:off x="5182880" y="4056504"/>
              <a:ext cx="140083" cy="95531"/>
            </a:xfrm>
            <a:custGeom>
              <a:avLst/>
              <a:gdLst/>
              <a:ahLst/>
              <a:cxnLst/>
              <a:rect l="l" t="t" r="r" b="b"/>
              <a:pathLst>
                <a:path w="121" h="83" extrusionOk="0">
                  <a:moveTo>
                    <a:pt x="117" y="0"/>
                  </a:moveTo>
                  <a:cubicBezTo>
                    <a:pt x="117" y="0"/>
                    <a:pt x="117" y="0"/>
                    <a:pt x="117" y="0"/>
                  </a:cubicBezTo>
                  <a:cubicBezTo>
                    <a:pt x="116" y="2"/>
                    <a:pt x="107" y="17"/>
                    <a:pt x="88" y="34"/>
                  </a:cubicBezTo>
                  <a:cubicBezTo>
                    <a:pt x="70" y="51"/>
                    <a:pt x="41" y="70"/>
                    <a:pt x="0" y="78"/>
                  </a:cubicBezTo>
                  <a:cubicBezTo>
                    <a:pt x="1" y="83"/>
                    <a:pt x="1" y="83"/>
                    <a:pt x="1" y="83"/>
                  </a:cubicBezTo>
                  <a:cubicBezTo>
                    <a:pt x="44" y="74"/>
                    <a:pt x="74" y="54"/>
                    <a:pt x="93" y="36"/>
                  </a:cubicBezTo>
                  <a:cubicBezTo>
                    <a:pt x="112" y="18"/>
                    <a:pt x="121" y="2"/>
                    <a:pt x="121" y="2"/>
                  </a:cubicBezTo>
                  <a:cubicBezTo>
                    <a:pt x="117" y="0"/>
                    <a:pt x="117" y="0"/>
                    <a:pt x="117" y="0"/>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6" name="Google Shape;2386;p74">
              <a:extLst>
                <a:ext uri="{FF2B5EF4-FFF2-40B4-BE49-F238E27FC236}">
                  <a16:creationId xmlns:a16="http://schemas.microsoft.com/office/drawing/2014/main" id="{805F3C1F-39C6-487D-8BD0-B852093B6173}"/>
                </a:ext>
              </a:extLst>
            </p:cNvPr>
            <p:cNvSpPr/>
            <p:nvPr/>
          </p:nvSpPr>
          <p:spPr>
            <a:xfrm>
              <a:off x="5081244" y="4139293"/>
              <a:ext cx="87474" cy="115112"/>
            </a:xfrm>
            <a:custGeom>
              <a:avLst/>
              <a:gdLst/>
              <a:ahLst/>
              <a:cxnLst/>
              <a:rect l="l" t="t" r="r" b="b"/>
              <a:pathLst>
                <a:path w="76" h="99" extrusionOk="0">
                  <a:moveTo>
                    <a:pt x="0" y="1"/>
                  </a:moveTo>
                  <a:cubicBezTo>
                    <a:pt x="0" y="2"/>
                    <a:pt x="13" y="62"/>
                    <a:pt x="74" y="99"/>
                  </a:cubicBezTo>
                  <a:cubicBezTo>
                    <a:pt x="76" y="95"/>
                    <a:pt x="76" y="95"/>
                    <a:pt x="76" y="95"/>
                  </a:cubicBezTo>
                  <a:cubicBezTo>
                    <a:pt x="46" y="77"/>
                    <a:pt x="28" y="54"/>
                    <a:pt x="18" y="34"/>
                  </a:cubicBezTo>
                  <a:cubicBezTo>
                    <a:pt x="12" y="25"/>
                    <a:pt x="9" y="16"/>
                    <a:pt x="7" y="10"/>
                  </a:cubicBezTo>
                  <a:cubicBezTo>
                    <a:pt x="6" y="7"/>
                    <a:pt x="5" y="5"/>
                    <a:pt x="4" y="3"/>
                  </a:cubicBezTo>
                  <a:cubicBezTo>
                    <a:pt x="4" y="2"/>
                    <a:pt x="4" y="2"/>
                    <a:pt x="4" y="1"/>
                  </a:cubicBezTo>
                  <a:cubicBezTo>
                    <a:pt x="4" y="1"/>
                    <a:pt x="4" y="0"/>
                    <a:pt x="4" y="0"/>
                  </a:cubicBezTo>
                  <a:cubicBezTo>
                    <a:pt x="0" y="1"/>
                    <a:pt x="0" y="1"/>
                    <a:pt x="0" y="1"/>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7" name="Google Shape;2387;p74">
              <a:extLst>
                <a:ext uri="{FF2B5EF4-FFF2-40B4-BE49-F238E27FC236}">
                  <a16:creationId xmlns:a16="http://schemas.microsoft.com/office/drawing/2014/main" id="{46F74AD7-51C3-4F77-8115-59E472917605}"/>
                </a:ext>
              </a:extLst>
            </p:cNvPr>
            <p:cNvSpPr/>
            <p:nvPr/>
          </p:nvSpPr>
          <p:spPr>
            <a:xfrm>
              <a:off x="5162014" y="4209294"/>
              <a:ext cx="133904" cy="115771"/>
            </a:xfrm>
            <a:custGeom>
              <a:avLst/>
              <a:gdLst/>
              <a:ahLst/>
              <a:cxnLst/>
              <a:rect l="l" t="t" r="r" b="b"/>
              <a:pathLst>
                <a:path w="116" h="100" extrusionOk="0">
                  <a:moveTo>
                    <a:pt x="112" y="0"/>
                  </a:moveTo>
                  <a:cubicBezTo>
                    <a:pt x="112" y="0"/>
                    <a:pt x="112" y="1"/>
                    <a:pt x="112" y="1"/>
                  </a:cubicBezTo>
                  <a:cubicBezTo>
                    <a:pt x="108" y="9"/>
                    <a:pt x="70" y="75"/>
                    <a:pt x="0" y="96"/>
                  </a:cubicBezTo>
                  <a:cubicBezTo>
                    <a:pt x="1" y="100"/>
                    <a:pt x="1" y="100"/>
                    <a:pt x="1" y="100"/>
                  </a:cubicBezTo>
                  <a:cubicBezTo>
                    <a:pt x="40" y="89"/>
                    <a:pt x="69" y="64"/>
                    <a:pt x="88" y="43"/>
                  </a:cubicBezTo>
                  <a:cubicBezTo>
                    <a:pt x="107" y="21"/>
                    <a:pt x="116" y="2"/>
                    <a:pt x="116" y="2"/>
                  </a:cubicBezTo>
                  <a:cubicBezTo>
                    <a:pt x="112" y="0"/>
                    <a:pt x="112" y="0"/>
                    <a:pt x="112" y="0"/>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8" name="Google Shape;2388;p74">
              <a:extLst>
                <a:ext uri="{FF2B5EF4-FFF2-40B4-BE49-F238E27FC236}">
                  <a16:creationId xmlns:a16="http://schemas.microsoft.com/office/drawing/2014/main" id="{0152C7BA-DC22-448E-91B0-3EC9A20F520B}"/>
                </a:ext>
              </a:extLst>
            </p:cNvPr>
            <p:cNvSpPr/>
            <p:nvPr/>
          </p:nvSpPr>
          <p:spPr>
            <a:xfrm>
              <a:off x="5207111" y="3104763"/>
              <a:ext cx="399409" cy="496655"/>
            </a:xfrm>
            <a:custGeom>
              <a:avLst/>
              <a:gdLst/>
              <a:ahLst/>
              <a:cxnLst/>
              <a:rect l="l" t="t" r="r" b="b"/>
              <a:pathLst>
                <a:path w="345" h="429" extrusionOk="0">
                  <a:moveTo>
                    <a:pt x="223" y="429"/>
                  </a:moveTo>
                  <a:cubicBezTo>
                    <a:pt x="223" y="429"/>
                    <a:pt x="258" y="418"/>
                    <a:pt x="259" y="391"/>
                  </a:cubicBezTo>
                  <a:cubicBezTo>
                    <a:pt x="260" y="364"/>
                    <a:pt x="177" y="364"/>
                    <a:pt x="181" y="329"/>
                  </a:cubicBezTo>
                  <a:cubicBezTo>
                    <a:pt x="184" y="293"/>
                    <a:pt x="327" y="294"/>
                    <a:pt x="336" y="227"/>
                  </a:cubicBezTo>
                  <a:cubicBezTo>
                    <a:pt x="345" y="161"/>
                    <a:pt x="259" y="160"/>
                    <a:pt x="223" y="156"/>
                  </a:cubicBezTo>
                  <a:cubicBezTo>
                    <a:pt x="187" y="151"/>
                    <a:pt x="148" y="146"/>
                    <a:pt x="156" y="109"/>
                  </a:cubicBezTo>
                  <a:cubicBezTo>
                    <a:pt x="164" y="72"/>
                    <a:pt x="191" y="26"/>
                    <a:pt x="110" y="13"/>
                  </a:cubicBezTo>
                  <a:cubicBezTo>
                    <a:pt x="28" y="0"/>
                    <a:pt x="0" y="9"/>
                    <a:pt x="0" y="9"/>
                  </a:cubicBezTo>
                  <a:cubicBezTo>
                    <a:pt x="0" y="9"/>
                    <a:pt x="92" y="8"/>
                    <a:pt x="81" y="48"/>
                  </a:cubicBezTo>
                  <a:cubicBezTo>
                    <a:pt x="69" y="88"/>
                    <a:pt x="8" y="115"/>
                    <a:pt x="33" y="174"/>
                  </a:cubicBezTo>
                  <a:cubicBezTo>
                    <a:pt x="57" y="233"/>
                    <a:pt x="227" y="183"/>
                    <a:pt x="262" y="218"/>
                  </a:cubicBezTo>
                  <a:cubicBezTo>
                    <a:pt x="296" y="252"/>
                    <a:pt x="224" y="281"/>
                    <a:pt x="169" y="295"/>
                  </a:cubicBezTo>
                  <a:cubicBezTo>
                    <a:pt x="105" y="311"/>
                    <a:pt x="82" y="341"/>
                    <a:pt x="110" y="353"/>
                  </a:cubicBezTo>
                  <a:cubicBezTo>
                    <a:pt x="140" y="367"/>
                    <a:pt x="244" y="360"/>
                    <a:pt x="210" y="422"/>
                  </a:cubicBezTo>
                  <a:lnTo>
                    <a:pt x="223" y="429"/>
                  </a:ln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9" name="Google Shape;2389;p74">
              <a:extLst>
                <a:ext uri="{FF2B5EF4-FFF2-40B4-BE49-F238E27FC236}">
                  <a16:creationId xmlns:a16="http://schemas.microsoft.com/office/drawing/2014/main" id="{ED3722A3-7E3B-4BB0-9241-54A813405237}"/>
                </a:ext>
              </a:extLst>
            </p:cNvPr>
            <p:cNvSpPr/>
            <p:nvPr/>
          </p:nvSpPr>
          <p:spPr>
            <a:xfrm>
              <a:off x="5401633" y="3581979"/>
              <a:ext cx="119071" cy="91592"/>
            </a:xfrm>
            <a:custGeom>
              <a:avLst/>
              <a:gdLst/>
              <a:ahLst/>
              <a:cxnLst/>
              <a:rect l="l" t="t" r="r" b="b"/>
              <a:pathLst>
                <a:path w="103" h="79" extrusionOk="0">
                  <a:moveTo>
                    <a:pt x="52" y="0"/>
                  </a:moveTo>
                  <a:cubicBezTo>
                    <a:pt x="12" y="0"/>
                    <a:pt x="0" y="7"/>
                    <a:pt x="0" y="7"/>
                  </a:cubicBezTo>
                  <a:cubicBezTo>
                    <a:pt x="0" y="41"/>
                    <a:pt x="14" y="64"/>
                    <a:pt x="21" y="74"/>
                  </a:cubicBezTo>
                  <a:cubicBezTo>
                    <a:pt x="24" y="77"/>
                    <a:pt x="27" y="79"/>
                    <a:pt x="31" y="79"/>
                  </a:cubicBezTo>
                  <a:cubicBezTo>
                    <a:pt x="52" y="79"/>
                    <a:pt x="52" y="79"/>
                    <a:pt x="52" y="79"/>
                  </a:cubicBezTo>
                  <a:cubicBezTo>
                    <a:pt x="72" y="79"/>
                    <a:pt x="72" y="79"/>
                    <a:pt x="72" y="79"/>
                  </a:cubicBezTo>
                  <a:cubicBezTo>
                    <a:pt x="76" y="79"/>
                    <a:pt x="79" y="77"/>
                    <a:pt x="82" y="74"/>
                  </a:cubicBezTo>
                  <a:cubicBezTo>
                    <a:pt x="89" y="64"/>
                    <a:pt x="103" y="41"/>
                    <a:pt x="103" y="7"/>
                  </a:cubicBezTo>
                  <a:cubicBezTo>
                    <a:pt x="103" y="7"/>
                    <a:pt x="91" y="0"/>
                    <a:pt x="52" y="0"/>
                  </a:cubicBezTo>
                  <a:close/>
                </a:path>
              </a:pathLst>
            </a:custGeom>
            <a:solidFill>
              <a:srgbClr val="4DA6C6"/>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0" name="Google Shape;2390;p74">
              <a:extLst>
                <a:ext uri="{FF2B5EF4-FFF2-40B4-BE49-F238E27FC236}">
                  <a16:creationId xmlns:a16="http://schemas.microsoft.com/office/drawing/2014/main" id="{CAF725BD-AF7F-405D-9DC3-321A76D21C00}"/>
                </a:ext>
              </a:extLst>
            </p:cNvPr>
            <p:cNvSpPr/>
            <p:nvPr/>
          </p:nvSpPr>
          <p:spPr>
            <a:xfrm>
              <a:off x="5490481" y="3593422"/>
              <a:ext cx="67342" cy="72723"/>
            </a:xfrm>
            <a:custGeom>
              <a:avLst/>
              <a:gdLst/>
              <a:ahLst/>
              <a:cxnLst/>
              <a:rect l="l" t="t" r="r" b="b"/>
              <a:pathLst>
                <a:path w="58" h="63" extrusionOk="0">
                  <a:moveTo>
                    <a:pt x="21" y="18"/>
                  </a:moveTo>
                  <a:cubicBezTo>
                    <a:pt x="21" y="18"/>
                    <a:pt x="21" y="18"/>
                    <a:pt x="21" y="18"/>
                  </a:cubicBezTo>
                  <a:cubicBezTo>
                    <a:pt x="22" y="18"/>
                    <a:pt x="23" y="14"/>
                    <a:pt x="26" y="10"/>
                  </a:cubicBezTo>
                  <a:cubicBezTo>
                    <a:pt x="29" y="7"/>
                    <a:pt x="33" y="4"/>
                    <a:pt x="39" y="4"/>
                  </a:cubicBezTo>
                  <a:cubicBezTo>
                    <a:pt x="41" y="4"/>
                    <a:pt x="43" y="4"/>
                    <a:pt x="45" y="5"/>
                  </a:cubicBezTo>
                  <a:cubicBezTo>
                    <a:pt x="48" y="6"/>
                    <a:pt x="51" y="8"/>
                    <a:pt x="52" y="10"/>
                  </a:cubicBezTo>
                  <a:cubicBezTo>
                    <a:pt x="54" y="12"/>
                    <a:pt x="54" y="15"/>
                    <a:pt x="54" y="19"/>
                  </a:cubicBezTo>
                  <a:cubicBezTo>
                    <a:pt x="54" y="23"/>
                    <a:pt x="53" y="28"/>
                    <a:pt x="51" y="31"/>
                  </a:cubicBezTo>
                  <a:cubicBezTo>
                    <a:pt x="49" y="34"/>
                    <a:pt x="46" y="37"/>
                    <a:pt x="41" y="40"/>
                  </a:cubicBezTo>
                  <a:cubicBezTo>
                    <a:pt x="35" y="44"/>
                    <a:pt x="26" y="47"/>
                    <a:pt x="18" y="50"/>
                  </a:cubicBezTo>
                  <a:cubicBezTo>
                    <a:pt x="14" y="52"/>
                    <a:pt x="11" y="53"/>
                    <a:pt x="8" y="55"/>
                  </a:cubicBezTo>
                  <a:cubicBezTo>
                    <a:pt x="4" y="56"/>
                    <a:pt x="2" y="58"/>
                    <a:pt x="0" y="61"/>
                  </a:cubicBezTo>
                  <a:cubicBezTo>
                    <a:pt x="3" y="63"/>
                    <a:pt x="3" y="63"/>
                    <a:pt x="3" y="63"/>
                  </a:cubicBezTo>
                  <a:cubicBezTo>
                    <a:pt x="5" y="61"/>
                    <a:pt x="8" y="59"/>
                    <a:pt x="13" y="57"/>
                  </a:cubicBezTo>
                  <a:cubicBezTo>
                    <a:pt x="19" y="54"/>
                    <a:pt x="28" y="51"/>
                    <a:pt x="36" y="48"/>
                  </a:cubicBezTo>
                  <a:cubicBezTo>
                    <a:pt x="44" y="44"/>
                    <a:pt x="51" y="40"/>
                    <a:pt x="55" y="33"/>
                  </a:cubicBezTo>
                  <a:cubicBezTo>
                    <a:pt x="57" y="29"/>
                    <a:pt x="58" y="24"/>
                    <a:pt x="58" y="19"/>
                  </a:cubicBezTo>
                  <a:cubicBezTo>
                    <a:pt x="58" y="15"/>
                    <a:pt x="58" y="11"/>
                    <a:pt x="56" y="8"/>
                  </a:cubicBezTo>
                  <a:cubicBezTo>
                    <a:pt x="54" y="5"/>
                    <a:pt x="50" y="2"/>
                    <a:pt x="46" y="1"/>
                  </a:cubicBezTo>
                  <a:cubicBezTo>
                    <a:pt x="43" y="0"/>
                    <a:pt x="41" y="0"/>
                    <a:pt x="39" y="0"/>
                  </a:cubicBezTo>
                  <a:cubicBezTo>
                    <a:pt x="31" y="0"/>
                    <a:pt x="25" y="4"/>
                    <a:pt x="22" y="9"/>
                  </a:cubicBezTo>
                  <a:cubicBezTo>
                    <a:pt x="19" y="13"/>
                    <a:pt x="17" y="17"/>
                    <a:pt x="17" y="17"/>
                  </a:cubicBezTo>
                  <a:cubicBezTo>
                    <a:pt x="21" y="18"/>
                    <a:pt x="21" y="18"/>
                    <a:pt x="21" y="18"/>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1" name="Google Shape;2391;p74">
              <a:extLst>
                <a:ext uri="{FF2B5EF4-FFF2-40B4-BE49-F238E27FC236}">
                  <a16:creationId xmlns:a16="http://schemas.microsoft.com/office/drawing/2014/main" id="{0016DCA1-312D-4D4B-AF70-DA5D92B8EB54}"/>
                </a:ext>
              </a:extLst>
            </p:cNvPr>
            <p:cNvSpPr/>
            <p:nvPr/>
          </p:nvSpPr>
          <p:spPr>
            <a:xfrm>
              <a:off x="5401633" y="3581979"/>
              <a:ext cx="51794" cy="91592"/>
            </a:xfrm>
            <a:custGeom>
              <a:avLst/>
              <a:gdLst/>
              <a:ahLst/>
              <a:cxnLst/>
              <a:rect l="l" t="t" r="r" b="b"/>
              <a:pathLst>
                <a:path w="45" h="79" extrusionOk="0">
                  <a:moveTo>
                    <a:pt x="45" y="0"/>
                  </a:moveTo>
                  <a:cubicBezTo>
                    <a:pt x="11" y="1"/>
                    <a:pt x="0" y="7"/>
                    <a:pt x="0" y="7"/>
                  </a:cubicBezTo>
                  <a:cubicBezTo>
                    <a:pt x="0" y="41"/>
                    <a:pt x="14" y="64"/>
                    <a:pt x="21" y="74"/>
                  </a:cubicBezTo>
                  <a:cubicBezTo>
                    <a:pt x="24" y="77"/>
                    <a:pt x="27" y="79"/>
                    <a:pt x="31" y="79"/>
                  </a:cubicBezTo>
                  <a:cubicBezTo>
                    <a:pt x="33" y="79"/>
                    <a:pt x="33" y="79"/>
                    <a:pt x="33" y="79"/>
                  </a:cubicBezTo>
                  <a:cubicBezTo>
                    <a:pt x="15" y="39"/>
                    <a:pt x="31" y="14"/>
                    <a:pt x="45" y="0"/>
                  </a:cubicBez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2" name="Google Shape;2392;p74">
              <a:extLst>
                <a:ext uri="{FF2B5EF4-FFF2-40B4-BE49-F238E27FC236}">
                  <a16:creationId xmlns:a16="http://schemas.microsoft.com/office/drawing/2014/main" id="{4F556925-17F1-4C0D-842A-EDBA63B38E8E}"/>
                </a:ext>
              </a:extLst>
            </p:cNvPr>
            <p:cNvSpPr/>
            <p:nvPr/>
          </p:nvSpPr>
          <p:spPr>
            <a:xfrm>
              <a:off x="5752985" y="3678611"/>
              <a:ext cx="133271" cy="856158"/>
            </a:xfrm>
            <a:custGeom>
              <a:avLst/>
              <a:gdLst/>
              <a:ahLst/>
              <a:cxnLst/>
              <a:rect l="l" t="t" r="r" b="b"/>
              <a:pathLst>
                <a:path w="198" h="1272" extrusionOk="0">
                  <a:moveTo>
                    <a:pt x="0" y="0"/>
                  </a:moveTo>
                  <a:lnTo>
                    <a:pt x="151" y="1272"/>
                  </a:lnTo>
                  <a:lnTo>
                    <a:pt x="198" y="1272"/>
                  </a:lnTo>
                  <a:lnTo>
                    <a:pt x="84" y="0"/>
                  </a:lnTo>
                  <a:lnTo>
                    <a:pt x="0" y="0"/>
                  </a:lnTo>
                  <a:close/>
                </a:path>
              </a:pathLst>
            </a:custGeom>
            <a:solidFill>
              <a:srgbClr val="4DA6C6"/>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3" name="Google Shape;2393;p74">
              <a:extLst>
                <a:ext uri="{FF2B5EF4-FFF2-40B4-BE49-F238E27FC236}">
                  <a16:creationId xmlns:a16="http://schemas.microsoft.com/office/drawing/2014/main" id="{05685B76-0916-4CD5-AB81-274BCD468D47}"/>
                </a:ext>
              </a:extLst>
            </p:cNvPr>
            <p:cNvSpPr/>
            <p:nvPr/>
          </p:nvSpPr>
          <p:spPr>
            <a:xfrm>
              <a:off x="5384133" y="3678611"/>
              <a:ext cx="121155" cy="889812"/>
            </a:xfrm>
            <a:custGeom>
              <a:avLst/>
              <a:gdLst/>
              <a:ahLst/>
              <a:cxnLst/>
              <a:rect l="l" t="t" r="r" b="b"/>
              <a:pathLst>
                <a:path w="180" h="1322" extrusionOk="0">
                  <a:moveTo>
                    <a:pt x="96" y="0"/>
                  </a:moveTo>
                  <a:lnTo>
                    <a:pt x="0" y="1322"/>
                  </a:lnTo>
                  <a:lnTo>
                    <a:pt x="48" y="1322"/>
                  </a:lnTo>
                  <a:lnTo>
                    <a:pt x="180" y="0"/>
                  </a:lnTo>
                  <a:lnTo>
                    <a:pt x="96" y="0"/>
                  </a:lnTo>
                  <a:close/>
                </a:path>
              </a:pathLst>
            </a:custGeom>
            <a:solidFill>
              <a:srgbClr val="4DA6C6"/>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4" name="Google Shape;2394;p74">
              <a:extLst>
                <a:ext uri="{FF2B5EF4-FFF2-40B4-BE49-F238E27FC236}">
                  <a16:creationId xmlns:a16="http://schemas.microsoft.com/office/drawing/2014/main" id="{8451CF68-71C6-4A6D-9DBB-04B1EC3D4B2E}"/>
                </a:ext>
              </a:extLst>
            </p:cNvPr>
            <p:cNvSpPr/>
            <p:nvPr/>
          </p:nvSpPr>
          <p:spPr>
            <a:xfrm>
              <a:off x="6490015" y="3710538"/>
              <a:ext cx="119809" cy="889812"/>
            </a:xfrm>
            <a:custGeom>
              <a:avLst/>
              <a:gdLst/>
              <a:ahLst/>
              <a:cxnLst/>
              <a:rect l="l" t="t" r="r" b="b"/>
              <a:pathLst>
                <a:path w="178" h="1322" extrusionOk="0">
                  <a:moveTo>
                    <a:pt x="94" y="0"/>
                  </a:moveTo>
                  <a:lnTo>
                    <a:pt x="0" y="1322"/>
                  </a:lnTo>
                  <a:lnTo>
                    <a:pt x="46" y="1322"/>
                  </a:lnTo>
                  <a:lnTo>
                    <a:pt x="178" y="0"/>
                  </a:lnTo>
                  <a:lnTo>
                    <a:pt x="94" y="0"/>
                  </a:lnTo>
                  <a:close/>
                </a:path>
              </a:pathLst>
            </a:custGeom>
            <a:solidFill>
              <a:srgbClr val="4DA6C6"/>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5" name="Google Shape;2395;p74">
              <a:extLst>
                <a:ext uri="{FF2B5EF4-FFF2-40B4-BE49-F238E27FC236}">
                  <a16:creationId xmlns:a16="http://schemas.microsoft.com/office/drawing/2014/main" id="{0382E1BE-DDEA-4C05-9C3D-3D7B2B34B4FB}"/>
                </a:ext>
              </a:extLst>
            </p:cNvPr>
            <p:cNvSpPr/>
            <p:nvPr/>
          </p:nvSpPr>
          <p:spPr>
            <a:xfrm>
              <a:off x="6857521" y="3678611"/>
              <a:ext cx="133944" cy="856158"/>
            </a:xfrm>
            <a:custGeom>
              <a:avLst/>
              <a:gdLst/>
              <a:ahLst/>
              <a:cxnLst/>
              <a:rect l="l" t="t" r="r" b="b"/>
              <a:pathLst>
                <a:path w="199" h="1272" extrusionOk="0">
                  <a:moveTo>
                    <a:pt x="0" y="0"/>
                  </a:moveTo>
                  <a:lnTo>
                    <a:pt x="151" y="1272"/>
                  </a:lnTo>
                  <a:lnTo>
                    <a:pt x="199" y="1272"/>
                  </a:lnTo>
                  <a:lnTo>
                    <a:pt x="84" y="0"/>
                  </a:lnTo>
                  <a:lnTo>
                    <a:pt x="0" y="0"/>
                  </a:lnTo>
                  <a:close/>
                </a:path>
              </a:pathLst>
            </a:custGeom>
            <a:solidFill>
              <a:srgbClr val="4DA6C6"/>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6" name="Google Shape;2396;p74">
              <a:extLst>
                <a:ext uri="{FF2B5EF4-FFF2-40B4-BE49-F238E27FC236}">
                  <a16:creationId xmlns:a16="http://schemas.microsoft.com/office/drawing/2014/main" id="{2E321930-0DBF-4DDB-8AB6-2F3F5FFED99D}"/>
                </a:ext>
              </a:extLst>
            </p:cNvPr>
            <p:cNvSpPr/>
            <p:nvPr/>
          </p:nvSpPr>
          <p:spPr>
            <a:xfrm>
              <a:off x="5369998" y="4597663"/>
              <a:ext cx="0" cy="0"/>
            </a:xfrm>
            <a:prstGeom prst="rect">
              <a:avLst/>
            </a:prstGeom>
            <a:solidFill>
              <a:srgbClr val="AD6E4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7" name="Google Shape;2397;p74">
              <a:extLst>
                <a:ext uri="{FF2B5EF4-FFF2-40B4-BE49-F238E27FC236}">
                  <a16:creationId xmlns:a16="http://schemas.microsoft.com/office/drawing/2014/main" id="{40390649-C127-4250-858E-418185E90279}"/>
                </a:ext>
              </a:extLst>
            </p:cNvPr>
            <p:cNvSpPr/>
            <p:nvPr/>
          </p:nvSpPr>
          <p:spPr>
            <a:xfrm>
              <a:off x="5833755" y="4564682"/>
              <a:ext cx="0" cy="0"/>
            </a:xfrm>
            <a:prstGeom prst="rect">
              <a:avLst/>
            </a:prstGeom>
            <a:solidFill>
              <a:srgbClr val="AD6E4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8" name="Google Shape;2398;p74">
              <a:extLst>
                <a:ext uri="{FF2B5EF4-FFF2-40B4-BE49-F238E27FC236}">
                  <a16:creationId xmlns:a16="http://schemas.microsoft.com/office/drawing/2014/main" id="{9094BF24-C28F-4B76-B15D-152BF498C75E}"/>
                </a:ext>
              </a:extLst>
            </p:cNvPr>
            <p:cNvSpPr/>
            <p:nvPr/>
          </p:nvSpPr>
          <p:spPr>
            <a:xfrm>
              <a:off x="6472515" y="4597663"/>
              <a:ext cx="0" cy="0"/>
            </a:xfrm>
            <a:prstGeom prst="rect">
              <a:avLst/>
            </a:prstGeom>
            <a:solidFill>
              <a:srgbClr val="AD6E4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9" name="Google Shape;2399;p74">
              <a:extLst>
                <a:ext uri="{FF2B5EF4-FFF2-40B4-BE49-F238E27FC236}">
                  <a16:creationId xmlns:a16="http://schemas.microsoft.com/office/drawing/2014/main" id="{60BD9A8A-F10B-4421-B103-31674E385AAD}"/>
                </a:ext>
              </a:extLst>
            </p:cNvPr>
            <p:cNvSpPr/>
            <p:nvPr/>
          </p:nvSpPr>
          <p:spPr>
            <a:xfrm>
              <a:off x="6936945" y="4564682"/>
              <a:ext cx="0" cy="0"/>
            </a:xfrm>
            <a:prstGeom prst="rect">
              <a:avLst/>
            </a:prstGeom>
            <a:solidFill>
              <a:srgbClr val="AD6E4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0" name="Google Shape;2400;p74">
              <a:extLst>
                <a:ext uri="{FF2B5EF4-FFF2-40B4-BE49-F238E27FC236}">
                  <a16:creationId xmlns:a16="http://schemas.microsoft.com/office/drawing/2014/main" id="{FF7DD925-444D-418C-B104-7C968921FB2C}"/>
                </a:ext>
              </a:extLst>
            </p:cNvPr>
            <p:cNvSpPr/>
            <p:nvPr/>
          </p:nvSpPr>
          <p:spPr>
            <a:xfrm>
              <a:off x="5384133" y="3673519"/>
              <a:ext cx="1413600" cy="0"/>
            </a:xfrm>
            <a:prstGeom prst="rect">
              <a:avLst/>
            </a:prstGeom>
            <a:solidFill>
              <a:srgbClr val="874F2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1" name="Google Shape;2401;p74">
              <a:extLst>
                <a:ext uri="{FF2B5EF4-FFF2-40B4-BE49-F238E27FC236}">
                  <a16:creationId xmlns:a16="http://schemas.microsoft.com/office/drawing/2014/main" id="{F82EB945-406E-4835-8871-66C8DDB13993}"/>
                </a:ext>
              </a:extLst>
            </p:cNvPr>
            <p:cNvSpPr/>
            <p:nvPr/>
          </p:nvSpPr>
          <p:spPr>
            <a:xfrm>
              <a:off x="5444038" y="3678611"/>
              <a:ext cx="61251" cy="70000"/>
            </a:xfrm>
            <a:custGeom>
              <a:avLst/>
              <a:gdLst/>
              <a:ahLst/>
              <a:cxnLst/>
              <a:rect l="l" t="t" r="r" b="b"/>
              <a:pathLst>
                <a:path w="91" h="104" extrusionOk="0">
                  <a:moveTo>
                    <a:pt x="0" y="86"/>
                  </a:moveTo>
                  <a:lnTo>
                    <a:pt x="81" y="104"/>
                  </a:lnTo>
                  <a:lnTo>
                    <a:pt x="91" y="0"/>
                  </a:lnTo>
                  <a:lnTo>
                    <a:pt x="7" y="0"/>
                  </a:lnTo>
                  <a:lnTo>
                    <a:pt x="0" y="86"/>
                  </a:ln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2" name="Google Shape;2402;p74">
              <a:extLst>
                <a:ext uri="{FF2B5EF4-FFF2-40B4-BE49-F238E27FC236}">
                  <a16:creationId xmlns:a16="http://schemas.microsoft.com/office/drawing/2014/main" id="{2E19A9B6-D4D0-462D-93F8-1A30F5F653CB}"/>
                </a:ext>
              </a:extLst>
            </p:cNvPr>
            <p:cNvSpPr/>
            <p:nvPr/>
          </p:nvSpPr>
          <p:spPr>
            <a:xfrm>
              <a:off x="5752985" y="3678611"/>
              <a:ext cx="69328" cy="142020"/>
            </a:xfrm>
            <a:custGeom>
              <a:avLst/>
              <a:gdLst/>
              <a:ahLst/>
              <a:cxnLst/>
              <a:rect l="l" t="t" r="r" b="b"/>
              <a:pathLst>
                <a:path w="103" h="211" extrusionOk="0">
                  <a:moveTo>
                    <a:pt x="84" y="0"/>
                  </a:moveTo>
                  <a:lnTo>
                    <a:pt x="0" y="0"/>
                  </a:lnTo>
                  <a:lnTo>
                    <a:pt x="22" y="194"/>
                  </a:lnTo>
                  <a:lnTo>
                    <a:pt x="103" y="211"/>
                  </a:lnTo>
                  <a:lnTo>
                    <a:pt x="84" y="0"/>
                  </a:ln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3" name="Google Shape;2403;p74">
              <a:extLst>
                <a:ext uri="{FF2B5EF4-FFF2-40B4-BE49-F238E27FC236}">
                  <a16:creationId xmlns:a16="http://schemas.microsoft.com/office/drawing/2014/main" id="{64608695-8B82-43A1-A6EC-0600A805D448}"/>
                </a:ext>
              </a:extLst>
            </p:cNvPr>
            <p:cNvSpPr/>
            <p:nvPr/>
          </p:nvSpPr>
          <p:spPr>
            <a:xfrm>
              <a:off x="6548574" y="3711211"/>
              <a:ext cx="61251" cy="70673"/>
            </a:xfrm>
            <a:custGeom>
              <a:avLst/>
              <a:gdLst/>
              <a:ahLst/>
              <a:cxnLst/>
              <a:rect l="l" t="t" r="r" b="b"/>
              <a:pathLst>
                <a:path w="91" h="105" extrusionOk="0">
                  <a:moveTo>
                    <a:pt x="0" y="88"/>
                  </a:moveTo>
                  <a:lnTo>
                    <a:pt x="81" y="105"/>
                  </a:lnTo>
                  <a:lnTo>
                    <a:pt x="91" y="0"/>
                  </a:lnTo>
                  <a:lnTo>
                    <a:pt x="7" y="0"/>
                  </a:lnTo>
                  <a:lnTo>
                    <a:pt x="0" y="88"/>
                  </a:lnTo>
                  <a:close/>
                </a:path>
              </a:pathLst>
            </a:custGeom>
            <a:solidFill>
              <a:srgbClr val="874F2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4" name="Google Shape;2404;p74">
              <a:extLst>
                <a:ext uri="{FF2B5EF4-FFF2-40B4-BE49-F238E27FC236}">
                  <a16:creationId xmlns:a16="http://schemas.microsoft.com/office/drawing/2014/main" id="{0C8D5AF2-8A01-41F3-85DB-F2B82A3E2295}"/>
                </a:ext>
              </a:extLst>
            </p:cNvPr>
            <p:cNvSpPr/>
            <p:nvPr/>
          </p:nvSpPr>
          <p:spPr>
            <a:xfrm>
              <a:off x="6857521" y="3679284"/>
              <a:ext cx="69328" cy="142693"/>
            </a:xfrm>
            <a:custGeom>
              <a:avLst/>
              <a:gdLst/>
              <a:ahLst/>
              <a:cxnLst/>
              <a:rect l="l" t="t" r="r" b="b"/>
              <a:pathLst>
                <a:path w="103" h="212" extrusionOk="0">
                  <a:moveTo>
                    <a:pt x="84" y="0"/>
                  </a:moveTo>
                  <a:lnTo>
                    <a:pt x="0" y="0"/>
                  </a:lnTo>
                  <a:lnTo>
                    <a:pt x="22" y="195"/>
                  </a:lnTo>
                  <a:lnTo>
                    <a:pt x="103" y="212"/>
                  </a:lnTo>
                  <a:lnTo>
                    <a:pt x="84" y="0"/>
                  </a:ln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5" name="Google Shape;2405;p74">
              <a:extLst>
                <a:ext uri="{FF2B5EF4-FFF2-40B4-BE49-F238E27FC236}">
                  <a16:creationId xmlns:a16="http://schemas.microsoft.com/office/drawing/2014/main" id="{A4734487-F110-4C1C-86FB-899362CEFF8C}"/>
                </a:ext>
              </a:extLst>
            </p:cNvPr>
            <p:cNvSpPr/>
            <p:nvPr/>
          </p:nvSpPr>
          <p:spPr>
            <a:xfrm>
              <a:off x="6490015" y="3673519"/>
              <a:ext cx="403800" cy="0"/>
            </a:xfrm>
            <a:prstGeom prst="rect">
              <a:avLst/>
            </a:prstGeom>
            <a:solidFill>
              <a:srgbClr val="AD6E4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6" name="Google Shape;2406;p74">
              <a:extLst>
                <a:ext uri="{FF2B5EF4-FFF2-40B4-BE49-F238E27FC236}">
                  <a16:creationId xmlns:a16="http://schemas.microsoft.com/office/drawing/2014/main" id="{D76DA6ED-5147-4C1B-9FFA-1FF89E0C4F12}"/>
                </a:ext>
              </a:extLst>
            </p:cNvPr>
            <p:cNvSpPr/>
            <p:nvPr/>
          </p:nvSpPr>
          <p:spPr>
            <a:xfrm>
              <a:off x="5944815" y="2861779"/>
              <a:ext cx="417932" cy="326473"/>
            </a:xfrm>
            <a:custGeom>
              <a:avLst/>
              <a:gdLst/>
              <a:ahLst/>
              <a:cxnLst/>
              <a:rect l="l" t="t" r="r" b="b"/>
              <a:pathLst>
                <a:path w="361" h="282" extrusionOk="0">
                  <a:moveTo>
                    <a:pt x="361" y="208"/>
                  </a:moveTo>
                  <a:cubicBezTo>
                    <a:pt x="281" y="159"/>
                    <a:pt x="281" y="159"/>
                    <a:pt x="281" y="159"/>
                  </a:cubicBezTo>
                  <a:cubicBezTo>
                    <a:pt x="282" y="153"/>
                    <a:pt x="282" y="147"/>
                    <a:pt x="282" y="141"/>
                  </a:cubicBezTo>
                  <a:cubicBezTo>
                    <a:pt x="282" y="63"/>
                    <a:pt x="219" y="0"/>
                    <a:pt x="141" y="0"/>
                  </a:cubicBezTo>
                  <a:cubicBezTo>
                    <a:pt x="63" y="0"/>
                    <a:pt x="0" y="63"/>
                    <a:pt x="0" y="141"/>
                  </a:cubicBezTo>
                  <a:cubicBezTo>
                    <a:pt x="0" y="219"/>
                    <a:pt x="63" y="282"/>
                    <a:pt x="141" y="282"/>
                  </a:cubicBezTo>
                  <a:cubicBezTo>
                    <a:pt x="195" y="282"/>
                    <a:pt x="241" y="252"/>
                    <a:pt x="265" y="208"/>
                  </a:cubicBezTo>
                  <a:lnTo>
                    <a:pt x="361" y="208"/>
                  </a:ln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7" name="Google Shape;2407;p74">
              <a:extLst>
                <a:ext uri="{FF2B5EF4-FFF2-40B4-BE49-F238E27FC236}">
                  <a16:creationId xmlns:a16="http://schemas.microsoft.com/office/drawing/2014/main" id="{D54D0553-37EF-492C-8639-82D4AC5EDF93}"/>
                </a:ext>
              </a:extLst>
            </p:cNvPr>
            <p:cNvSpPr/>
            <p:nvPr/>
          </p:nvSpPr>
          <p:spPr>
            <a:xfrm>
              <a:off x="5619714" y="3240504"/>
              <a:ext cx="532410" cy="283367"/>
            </a:xfrm>
            <a:custGeom>
              <a:avLst/>
              <a:gdLst/>
              <a:ahLst/>
              <a:cxnLst/>
              <a:rect l="l" t="t" r="r" b="b"/>
              <a:pathLst>
                <a:path w="791" h="421" extrusionOk="0">
                  <a:moveTo>
                    <a:pt x="791" y="421"/>
                  </a:moveTo>
                  <a:lnTo>
                    <a:pt x="64" y="421"/>
                  </a:lnTo>
                  <a:lnTo>
                    <a:pt x="0" y="0"/>
                  </a:lnTo>
                  <a:lnTo>
                    <a:pt x="729" y="0"/>
                  </a:lnTo>
                  <a:lnTo>
                    <a:pt x="791" y="421"/>
                  </a:ln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8" name="Google Shape;2408;p74">
              <a:extLst>
                <a:ext uri="{FF2B5EF4-FFF2-40B4-BE49-F238E27FC236}">
                  <a16:creationId xmlns:a16="http://schemas.microsoft.com/office/drawing/2014/main" id="{D2C2E22E-E970-4378-86E8-CF0FEAAD00AB}"/>
                </a:ext>
              </a:extLst>
            </p:cNvPr>
            <p:cNvSpPr/>
            <p:nvPr/>
          </p:nvSpPr>
          <p:spPr>
            <a:xfrm>
              <a:off x="6086163" y="3240504"/>
              <a:ext cx="65962" cy="283367"/>
            </a:xfrm>
            <a:custGeom>
              <a:avLst/>
              <a:gdLst/>
              <a:ahLst/>
              <a:cxnLst/>
              <a:rect l="l" t="t" r="r" b="b"/>
              <a:pathLst>
                <a:path w="98" h="421" extrusionOk="0">
                  <a:moveTo>
                    <a:pt x="98" y="421"/>
                  </a:moveTo>
                  <a:lnTo>
                    <a:pt x="63" y="421"/>
                  </a:lnTo>
                  <a:lnTo>
                    <a:pt x="0" y="0"/>
                  </a:lnTo>
                  <a:lnTo>
                    <a:pt x="36" y="0"/>
                  </a:lnTo>
                  <a:lnTo>
                    <a:pt x="98" y="421"/>
                  </a:lnTo>
                  <a:close/>
                </a:path>
              </a:pathLst>
            </a:custGeom>
            <a:solidFill>
              <a:srgbClr val="02B2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9" name="Google Shape;2409;p74">
              <a:extLst>
                <a:ext uri="{FF2B5EF4-FFF2-40B4-BE49-F238E27FC236}">
                  <a16:creationId xmlns:a16="http://schemas.microsoft.com/office/drawing/2014/main" id="{D793B4DA-9DC1-4F7E-8EF8-5803C5C57541}"/>
                </a:ext>
              </a:extLst>
            </p:cNvPr>
            <p:cNvSpPr/>
            <p:nvPr/>
          </p:nvSpPr>
          <p:spPr>
            <a:xfrm>
              <a:off x="5785293" y="3449833"/>
              <a:ext cx="162213" cy="216732"/>
            </a:xfrm>
            <a:custGeom>
              <a:avLst/>
              <a:gdLst/>
              <a:ahLst/>
              <a:cxnLst/>
              <a:rect l="l" t="t" r="r" b="b"/>
              <a:pathLst>
                <a:path w="241" h="322" extrusionOk="0">
                  <a:moveTo>
                    <a:pt x="191" y="322"/>
                  </a:moveTo>
                  <a:lnTo>
                    <a:pt x="0" y="322"/>
                  </a:lnTo>
                  <a:lnTo>
                    <a:pt x="50" y="0"/>
                  </a:lnTo>
                  <a:lnTo>
                    <a:pt x="241" y="0"/>
                  </a:lnTo>
                  <a:lnTo>
                    <a:pt x="191" y="322"/>
                  </a:lnTo>
                  <a:close/>
                </a:path>
              </a:pathLst>
            </a:custGeom>
            <a:solidFill>
              <a:srgbClr val="02B2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0" name="Google Shape;2410;p74">
              <a:extLst>
                <a:ext uri="{FF2B5EF4-FFF2-40B4-BE49-F238E27FC236}">
                  <a16:creationId xmlns:a16="http://schemas.microsoft.com/office/drawing/2014/main" id="{3126E6EF-DCDF-4032-874D-4527A6D0B03A}"/>
                </a:ext>
              </a:extLst>
            </p:cNvPr>
            <p:cNvSpPr/>
            <p:nvPr/>
          </p:nvSpPr>
          <p:spPr>
            <a:xfrm>
              <a:off x="5897699" y="3449833"/>
              <a:ext cx="49808" cy="216732"/>
            </a:xfrm>
            <a:custGeom>
              <a:avLst/>
              <a:gdLst/>
              <a:ahLst/>
              <a:cxnLst/>
              <a:rect l="l" t="t" r="r" b="b"/>
              <a:pathLst>
                <a:path w="74" h="322" extrusionOk="0">
                  <a:moveTo>
                    <a:pt x="24" y="322"/>
                  </a:moveTo>
                  <a:lnTo>
                    <a:pt x="0" y="322"/>
                  </a:lnTo>
                  <a:lnTo>
                    <a:pt x="50" y="0"/>
                  </a:lnTo>
                  <a:lnTo>
                    <a:pt x="74" y="0"/>
                  </a:lnTo>
                  <a:lnTo>
                    <a:pt x="24" y="322"/>
                  </a:ln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1" name="Google Shape;2411;p74">
              <a:extLst>
                <a:ext uri="{FF2B5EF4-FFF2-40B4-BE49-F238E27FC236}">
                  <a16:creationId xmlns:a16="http://schemas.microsoft.com/office/drawing/2014/main" id="{5BCCED40-7340-4F0A-A072-BDFD5F96F693}"/>
                </a:ext>
              </a:extLst>
            </p:cNvPr>
            <p:cNvSpPr/>
            <p:nvPr/>
          </p:nvSpPr>
          <p:spPr>
            <a:xfrm>
              <a:off x="5720677" y="3666566"/>
              <a:ext cx="403800" cy="0"/>
            </a:xfrm>
            <a:prstGeom prst="rect">
              <a:avLst/>
            </a:pr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2" name="Google Shape;2412;p74">
              <a:extLst>
                <a:ext uri="{FF2B5EF4-FFF2-40B4-BE49-F238E27FC236}">
                  <a16:creationId xmlns:a16="http://schemas.microsoft.com/office/drawing/2014/main" id="{5861DDDE-59A2-49ED-8DE0-0941FAFD9C84}"/>
                </a:ext>
              </a:extLst>
            </p:cNvPr>
            <p:cNvSpPr/>
            <p:nvPr/>
          </p:nvSpPr>
          <p:spPr>
            <a:xfrm>
              <a:off x="6590305" y="2842260"/>
              <a:ext cx="597666" cy="423104"/>
            </a:xfrm>
            <a:custGeom>
              <a:avLst/>
              <a:gdLst/>
              <a:ahLst/>
              <a:cxnLst/>
              <a:rect l="l" t="t" r="r" b="b"/>
              <a:pathLst>
                <a:path w="517" h="366" extrusionOk="0">
                  <a:moveTo>
                    <a:pt x="492" y="366"/>
                  </a:moveTo>
                  <a:cubicBezTo>
                    <a:pt x="25" y="366"/>
                    <a:pt x="25" y="366"/>
                    <a:pt x="25" y="366"/>
                  </a:cubicBezTo>
                  <a:cubicBezTo>
                    <a:pt x="12" y="366"/>
                    <a:pt x="0" y="355"/>
                    <a:pt x="0" y="342"/>
                  </a:cubicBezTo>
                  <a:cubicBezTo>
                    <a:pt x="0" y="25"/>
                    <a:pt x="0" y="25"/>
                    <a:pt x="0" y="25"/>
                  </a:cubicBezTo>
                  <a:cubicBezTo>
                    <a:pt x="0" y="11"/>
                    <a:pt x="12" y="0"/>
                    <a:pt x="25" y="0"/>
                  </a:cubicBezTo>
                  <a:cubicBezTo>
                    <a:pt x="492" y="0"/>
                    <a:pt x="492" y="0"/>
                    <a:pt x="492" y="0"/>
                  </a:cubicBezTo>
                  <a:cubicBezTo>
                    <a:pt x="506" y="0"/>
                    <a:pt x="517" y="11"/>
                    <a:pt x="517" y="25"/>
                  </a:cubicBezTo>
                  <a:cubicBezTo>
                    <a:pt x="517" y="342"/>
                    <a:pt x="517" y="342"/>
                    <a:pt x="517" y="342"/>
                  </a:cubicBezTo>
                  <a:cubicBezTo>
                    <a:pt x="517" y="355"/>
                    <a:pt x="506" y="366"/>
                    <a:pt x="492" y="366"/>
                  </a:cubicBezTo>
                  <a:close/>
                </a:path>
              </a:pathLst>
            </a:custGeom>
            <a:solidFill>
              <a:srgbClr val="09364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3" name="Google Shape;2413;p74">
              <a:extLst>
                <a:ext uri="{FF2B5EF4-FFF2-40B4-BE49-F238E27FC236}">
                  <a16:creationId xmlns:a16="http://schemas.microsoft.com/office/drawing/2014/main" id="{2E417316-2630-41F8-BD54-E08E1618AA70}"/>
                </a:ext>
              </a:extLst>
            </p:cNvPr>
            <p:cNvSpPr/>
            <p:nvPr/>
          </p:nvSpPr>
          <p:spPr>
            <a:xfrm>
              <a:off x="6659633" y="2879279"/>
              <a:ext cx="133904" cy="16161"/>
            </a:xfrm>
            <a:custGeom>
              <a:avLst/>
              <a:gdLst/>
              <a:ahLst/>
              <a:cxnLst/>
              <a:rect l="l" t="t" r="r" b="b"/>
              <a:pathLst>
                <a:path w="116" h="14" extrusionOk="0">
                  <a:moveTo>
                    <a:pt x="110" y="14"/>
                  </a:moveTo>
                  <a:cubicBezTo>
                    <a:pt x="6" y="14"/>
                    <a:pt x="6" y="14"/>
                    <a:pt x="6" y="14"/>
                  </a:cubicBezTo>
                  <a:cubicBezTo>
                    <a:pt x="2" y="14"/>
                    <a:pt x="0" y="11"/>
                    <a:pt x="0" y="8"/>
                  </a:cubicBezTo>
                  <a:cubicBezTo>
                    <a:pt x="0" y="7"/>
                    <a:pt x="0" y="7"/>
                    <a:pt x="0" y="7"/>
                  </a:cubicBezTo>
                  <a:cubicBezTo>
                    <a:pt x="0" y="3"/>
                    <a:pt x="2" y="0"/>
                    <a:pt x="6" y="0"/>
                  </a:cubicBezTo>
                  <a:cubicBezTo>
                    <a:pt x="110" y="0"/>
                    <a:pt x="110" y="0"/>
                    <a:pt x="110" y="0"/>
                  </a:cubicBezTo>
                  <a:cubicBezTo>
                    <a:pt x="113" y="0"/>
                    <a:pt x="116" y="3"/>
                    <a:pt x="116" y="7"/>
                  </a:cubicBezTo>
                  <a:cubicBezTo>
                    <a:pt x="116" y="8"/>
                    <a:pt x="116" y="8"/>
                    <a:pt x="116" y="8"/>
                  </a:cubicBezTo>
                  <a:cubicBezTo>
                    <a:pt x="116" y="11"/>
                    <a:pt x="113" y="14"/>
                    <a:pt x="110" y="14"/>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4" name="Google Shape;2414;p74">
              <a:extLst>
                <a:ext uri="{FF2B5EF4-FFF2-40B4-BE49-F238E27FC236}">
                  <a16:creationId xmlns:a16="http://schemas.microsoft.com/office/drawing/2014/main" id="{C9B57B0D-2D40-4232-99EE-316E100779D9}"/>
                </a:ext>
              </a:extLst>
            </p:cNvPr>
            <p:cNvSpPr/>
            <p:nvPr/>
          </p:nvSpPr>
          <p:spPr>
            <a:xfrm>
              <a:off x="6694634" y="2927741"/>
              <a:ext cx="135255" cy="16161"/>
            </a:xfrm>
            <a:custGeom>
              <a:avLst/>
              <a:gdLst/>
              <a:ahLst/>
              <a:cxnLst/>
              <a:rect l="l" t="t" r="r" b="b"/>
              <a:pathLst>
                <a:path w="117" h="14" extrusionOk="0">
                  <a:moveTo>
                    <a:pt x="110" y="14"/>
                  </a:moveTo>
                  <a:cubicBezTo>
                    <a:pt x="7" y="14"/>
                    <a:pt x="7" y="14"/>
                    <a:pt x="7" y="14"/>
                  </a:cubicBezTo>
                  <a:cubicBezTo>
                    <a:pt x="3" y="14"/>
                    <a:pt x="0" y="11"/>
                    <a:pt x="0" y="8"/>
                  </a:cubicBezTo>
                  <a:cubicBezTo>
                    <a:pt x="0" y="7"/>
                    <a:pt x="0" y="7"/>
                    <a:pt x="0" y="7"/>
                  </a:cubicBezTo>
                  <a:cubicBezTo>
                    <a:pt x="0" y="3"/>
                    <a:pt x="3" y="0"/>
                    <a:pt x="7" y="0"/>
                  </a:cubicBezTo>
                  <a:cubicBezTo>
                    <a:pt x="110" y="0"/>
                    <a:pt x="110" y="0"/>
                    <a:pt x="110" y="0"/>
                  </a:cubicBezTo>
                  <a:cubicBezTo>
                    <a:pt x="114" y="0"/>
                    <a:pt x="117" y="3"/>
                    <a:pt x="117" y="7"/>
                  </a:cubicBezTo>
                  <a:cubicBezTo>
                    <a:pt x="117" y="8"/>
                    <a:pt x="117" y="8"/>
                    <a:pt x="117" y="8"/>
                  </a:cubicBezTo>
                  <a:cubicBezTo>
                    <a:pt x="117" y="11"/>
                    <a:pt x="114" y="14"/>
                    <a:pt x="110" y="14"/>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5" name="Google Shape;2415;p74">
              <a:extLst>
                <a:ext uri="{FF2B5EF4-FFF2-40B4-BE49-F238E27FC236}">
                  <a16:creationId xmlns:a16="http://schemas.microsoft.com/office/drawing/2014/main" id="{8A3899CB-5B9C-4F7A-AEA7-D116CB807951}"/>
                </a:ext>
              </a:extLst>
            </p:cNvPr>
            <p:cNvSpPr/>
            <p:nvPr/>
          </p:nvSpPr>
          <p:spPr>
            <a:xfrm>
              <a:off x="6846751" y="2927741"/>
              <a:ext cx="288269" cy="16161"/>
            </a:xfrm>
            <a:custGeom>
              <a:avLst/>
              <a:gdLst/>
              <a:ahLst/>
              <a:cxnLst/>
              <a:rect l="l" t="t" r="r" b="b"/>
              <a:pathLst>
                <a:path w="249" h="14" extrusionOk="0">
                  <a:moveTo>
                    <a:pt x="242" y="14"/>
                  </a:moveTo>
                  <a:cubicBezTo>
                    <a:pt x="7" y="14"/>
                    <a:pt x="7" y="14"/>
                    <a:pt x="7" y="14"/>
                  </a:cubicBezTo>
                  <a:cubicBezTo>
                    <a:pt x="3" y="14"/>
                    <a:pt x="0" y="11"/>
                    <a:pt x="0" y="8"/>
                  </a:cubicBezTo>
                  <a:cubicBezTo>
                    <a:pt x="0" y="7"/>
                    <a:pt x="0" y="7"/>
                    <a:pt x="0" y="7"/>
                  </a:cubicBezTo>
                  <a:cubicBezTo>
                    <a:pt x="0" y="3"/>
                    <a:pt x="3" y="0"/>
                    <a:pt x="7" y="0"/>
                  </a:cubicBezTo>
                  <a:cubicBezTo>
                    <a:pt x="242" y="0"/>
                    <a:pt x="242" y="0"/>
                    <a:pt x="242" y="0"/>
                  </a:cubicBezTo>
                  <a:cubicBezTo>
                    <a:pt x="246" y="0"/>
                    <a:pt x="249" y="3"/>
                    <a:pt x="249" y="7"/>
                  </a:cubicBezTo>
                  <a:cubicBezTo>
                    <a:pt x="249" y="8"/>
                    <a:pt x="249" y="8"/>
                    <a:pt x="249" y="8"/>
                  </a:cubicBezTo>
                  <a:cubicBezTo>
                    <a:pt x="249" y="11"/>
                    <a:pt x="246" y="14"/>
                    <a:pt x="242" y="14"/>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6" name="Google Shape;2416;p74">
              <a:extLst>
                <a:ext uri="{FF2B5EF4-FFF2-40B4-BE49-F238E27FC236}">
                  <a16:creationId xmlns:a16="http://schemas.microsoft.com/office/drawing/2014/main" id="{BA3C227A-5680-4511-A08F-2461A09A2F3B}"/>
                </a:ext>
              </a:extLst>
            </p:cNvPr>
            <p:cNvSpPr/>
            <p:nvPr/>
          </p:nvSpPr>
          <p:spPr>
            <a:xfrm>
              <a:off x="6694634" y="2962742"/>
              <a:ext cx="202010" cy="16161"/>
            </a:xfrm>
            <a:custGeom>
              <a:avLst/>
              <a:gdLst/>
              <a:ahLst/>
              <a:cxnLst/>
              <a:rect l="l" t="t" r="r" b="b"/>
              <a:pathLst>
                <a:path w="175" h="14" extrusionOk="0">
                  <a:moveTo>
                    <a:pt x="169" y="14"/>
                  </a:moveTo>
                  <a:cubicBezTo>
                    <a:pt x="7" y="14"/>
                    <a:pt x="7" y="14"/>
                    <a:pt x="7" y="14"/>
                  </a:cubicBezTo>
                  <a:cubicBezTo>
                    <a:pt x="3" y="14"/>
                    <a:pt x="0" y="11"/>
                    <a:pt x="0" y="8"/>
                  </a:cubicBezTo>
                  <a:cubicBezTo>
                    <a:pt x="0" y="7"/>
                    <a:pt x="0" y="7"/>
                    <a:pt x="0" y="7"/>
                  </a:cubicBezTo>
                  <a:cubicBezTo>
                    <a:pt x="0" y="3"/>
                    <a:pt x="3" y="0"/>
                    <a:pt x="7" y="0"/>
                  </a:cubicBezTo>
                  <a:cubicBezTo>
                    <a:pt x="169" y="0"/>
                    <a:pt x="169" y="0"/>
                    <a:pt x="169" y="0"/>
                  </a:cubicBezTo>
                  <a:cubicBezTo>
                    <a:pt x="172" y="0"/>
                    <a:pt x="175" y="3"/>
                    <a:pt x="175" y="7"/>
                  </a:cubicBezTo>
                  <a:cubicBezTo>
                    <a:pt x="175" y="8"/>
                    <a:pt x="175" y="8"/>
                    <a:pt x="175" y="8"/>
                  </a:cubicBezTo>
                  <a:cubicBezTo>
                    <a:pt x="175" y="11"/>
                    <a:pt x="172" y="14"/>
                    <a:pt x="169" y="14"/>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7" name="Google Shape;2417;p74">
              <a:extLst>
                <a:ext uri="{FF2B5EF4-FFF2-40B4-BE49-F238E27FC236}">
                  <a16:creationId xmlns:a16="http://schemas.microsoft.com/office/drawing/2014/main" id="{2C06EA81-9980-4EB3-9B49-B0D765D49433}"/>
                </a:ext>
              </a:extLst>
            </p:cNvPr>
            <p:cNvSpPr/>
            <p:nvPr/>
          </p:nvSpPr>
          <p:spPr>
            <a:xfrm>
              <a:off x="6931560" y="2962742"/>
              <a:ext cx="203164" cy="16161"/>
            </a:xfrm>
            <a:custGeom>
              <a:avLst/>
              <a:gdLst/>
              <a:ahLst/>
              <a:cxnLst/>
              <a:rect l="l" t="t" r="r" b="b"/>
              <a:pathLst>
                <a:path w="176" h="14" extrusionOk="0">
                  <a:moveTo>
                    <a:pt x="169" y="14"/>
                  </a:moveTo>
                  <a:cubicBezTo>
                    <a:pt x="7" y="14"/>
                    <a:pt x="7" y="14"/>
                    <a:pt x="7" y="14"/>
                  </a:cubicBezTo>
                  <a:cubicBezTo>
                    <a:pt x="3" y="14"/>
                    <a:pt x="0" y="11"/>
                    <a:pt x="0" y="8"/>
                  </a:cubicBezTo>
                  <a:cubicBezTo>
                    <a:pt x="0" y="7"/>
                    <a:pt x="0" y="7"/>
                    <a:pt x="0" y="7"/>
                  </a:cubicBezTo>
                  <a:cubicBezTo>
                    <a:pt x="0" y="3"/>
                    <a:pt x="3" y="0"/>
                    <a:pt x="7" y="0"/>
                  </a:cubicBezTo>
                  <a:cubicBezTo>
                    <a:pt x="169" y="0"/>
                    <a:pt x="169" y="0"/>
                    <a:pt x="169" y="0"/>
                  </a:cubicBezTo>
                  <a:cubicBezTo>
                    <a:pt x="173" y="0"/>
                    <a:pt x="176" y="3"/>
                    <a:pt x="176" y="7"/>
                  </a:cubicBezTo>
                  <a:cubicBezTo>
                    <a:pt x="176" y="8"/>
                    <a:pt x="176" y="8"/>
                    <a:pt x="176" y="8"/>
                  </a:cubicBezTo>
                  <a:cubicBezTo>
                    <a:pt x="176" y="11"/>
                    <a:pt x="173" y="14"/>
                    <a:pt x="169" y="14"/>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8" name="Google Shape;2418;p74">
              <a:extLst>
                <a:ext uri="{FF2B5EF4-FFF2-40B4-BE49-F238E27FC236}">
                  <a16:creationId xmlns:a16="http://schemas.microsoft.com/office/drawing/2014/main" id="{D8A17A66-8633-4AAE-A819-D6EED57684A2}"/>
                </a:ext>
              </a:extLst>
            </p:cNvPr>
            <p:cNvSpPr/>
            <p:nvPr/>
          </p:nvSpPr>
          <p:spPr>
            <a:xfrm>
              <a:off x="6694634" y="2997069"/>
              <a:ext cx="259727" cy="16161"/>
            </a:xfrm>
            <a:custGeom>
              <a:avLst/>
              <a:gdLst/>
              <a:ahLst/>
              <a:cxnLst/>
              <a:rect l="l" t="t" r="r" b="b"/>
              <a:pathLst>
                <a:path w="225" h="14" extrusionOk="0">
                  <a:moveTo>
                    <a:pt x="219" y="14"/>
                  </a:moveTo>
                  <a:cubicBezTo>
                    <a:pt x="7" y="14"/>
                    <a:pt x="7" y="14"/>
                    <a:pt x="7" y="14"/>
                  </a:cubicBezTo>
                  <a:cubicBezTo>
                    <a:pt x="3" y="14"/>
                    <a:pt x="0" y="11"/>
                    <a:pt x="0" y="8"/>
                  </a:cubicBezTo>
                  <a:cubicBezTo>
                    <a:pt x="0" y="7"/>
                    <a:pt x="0" y="7"/>
                    <a:pt x="0" y="7"/>
                  </a:cubicBezTo>
                  <a:cubicBezTo>
                    <a:pt x="0" y="3"/>
                    <a:pt x="3" y="0"/>
                    <a:pt x="7" y="0"/>
                  </a:cubicBezTo>
                  <a:cubicBezTo>
                    <a:pt x="219" y="0"/>
                    <a:pt x="219" y="0"/>
                    <a:pt x="219" y="0"/>
                  </a:cubicBezTo>
                  <a:cubicBezTo>
                    <a:pt x="222" y="0"/>
                    <a:pt x="225" y="3"/>
                    <a:pt x="225" y="7"/>
                  </a:cubicBezTo>
                  <a:cubicBezTo>
                    <a:pt x="225" y="8"/>
                    <a:pt x="225" y="8"/>
                    <a:pt x="225" y="8"/>
                  </a:cubicBezTo>
                  <a:cubicBezTo>
                    <a:pt x="225" y="11"/>
                    <a:pt x="222" y="14"/>
                    <a:pt x="219" y="14"/>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9" name="Google Shape;2419;p74">
              <a:extLst>
                <a:ext uri="{FF2B5EF4-FFF2-40B4-BE49-F238E27FC236}">
                  <a16:creationId xmlns:a16="http://schemas.microsoft.com/office/drawing/2014/main" id="{2391EB23-411A-4AFD-BB16-73945ECC39BA}"/>
                </a:ext>
              </a:extLst>
            </p:cNvPr>
            <p:cNvSpPr/>
            <p:nvPr/>
          </p:nvSpPr>
          <p:spPr>
            <a:xfrm>
              <a:off x="7006946" y="2997069"/>
              <a:ext cx="127945" cy="16161"/>
            </a:xfrm>
            <a:custGeom>
              <a:avLst/>
              <a:gdLst/>
              <a:ahLst/>
              <a:cxnLst/>
              <a:rect l="l" t="t" r="r" b="b"/>
              <a:pathLst>
                <a:path w="111" h="14" extrusionOk="0">
                  <a:moveTo>
                    <a:pt x="104" y="14"/>
                  </a:moveTo>
                  <a:cubicBezTo>
                    <a:pt x="7" y="14"/>
                    <a:pt x="7" y="14"/>
                    <a:pt x="7" y="14"/>
                  </a:cubicBezTo>
                  <a:cubicBezTo>
                    <a:pt x="3" y="14"/>
                    <a:pt x="0" y="11"/>
                    <a:pt x="0" y="7"/>
                  </a:cubicBezTo>
                  <a:cubicBezTo>
                    <a:pt x="0" y="3"/>
                    <a:pt x="3" y="0"/>
                    <a:pt x="7" y="0"/>
                  </a:cubicBezTo>
                  <a:cubicBezTo>
                    <a:pt x="104" y="0"/>
                    <a:pt x="104" y="0"/>
                    <a:pt x="104" y="0"/>
                  </a:cubicBezTo>
                  <a:cubicBezTo>
                    <a:pt x="108" y="0"/>
                    <a:pt x="111" y="3"/>
                    <a:pt x="111" y="7"/>
                  </a:cubicBezTo>
                  <a:cubicBezTo>
                    <a:pt x="111" y="11"/>
                    <a:pt x="108" y="14"/>
                    <a:pt x="104" y="14"/>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0" name="Google Shape;2420;p74">
              <a:extLst>
                <a:ext uri="{FF2B5EF4-FFF2-40B4-BE49-F238E27FC236}">
                  <a16:creationId xmlns:a16="http://schemas.microsoft.com/office/drawing/2014/main" id="{213F7294-9C59-478D-9E4B-7FE8EFDCE300}"/>
                </a:ext>
              </a:extLst>
            </p:cNvPr>
            <p:cNvSpPr/>
            <p:nvPr/>
          </p:nvSpPr>
          <p:spPr>
            <a:xfrm>
              <a:off x="6659633" y="2927741"/>
              <a:ext cx="0" cy="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1" name="Google Shape;2421;p74">
              <a:extLst>
                <a:ext uri="{FF2B5EF4-FFF2-40B4-BE49-F238E27FC236}">
                  <a16:creationId xmlns:a16="http://schemas.microsoft.com/office/drawing/2014/main" id="{9239189B-0245-4A66-9712-38FF7EFBCFCF}"/>
                </a:ext>
              </a:extLst>
            </p:cNvPr>
            <p:cNvSpPr/>
            <p:nvPr/>
          </p:nvSpPr>
          <p:spPr>
            <a:xfrm>
              <a:off x="6659633" y="2962742"/>
              <a:ext cx="0" cy="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2" name="Google Shape;2422;p74">
              <a:extLst>
                <a:ext uri="{FF2B5EF4-FFF2-40B4-BE49-F238E27FC236}">
                  <a16:creationId xmlns:a16="http://schemas.microsoft.com/office/drawing/2014/main" id="{0B5B7369-84BE-4830-8FDB-2C2F08F078CA}"/>
                </a:ext>
              </a:extLst>
            </p:cNvPr>
            <p:cNvSpPr/>
            <p:nvPr/>
          </p:nvSpPr>
          <p:spPr>
            <a:xfrm>
              <a:off x="6659633" y="2997069"/>
              <a:ext cx="0" cy="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3" name="Google Shape;2423;p74">
              <a:extLst>
                <a:ext uri="{FF2B5EF4-FFF2-40B4-BE49-F238E27FC236}">
                  <a16:creationId xmlns:a16="http://schemas.microsoft.com/office/drawing/2014/main" id="{9A9ED8BB-B2A5-492B-A03A-C3A7385018CF}"/>
                </a:ext>
              </a:extLst>
            </p:cNvPr>
            <p:cNvSpPr/>
            <p:nvPr/>
          </p:nvSpPr>
          <p:spPr>
            <a:xfrm>
              <a:off x="6659633" y="3032069"/>
              <a:ext cx="230049" cy="10101"/>
            </a:xfrm>
            <a:custGeom>
              <a:avLst/>
              <a:gdLst/>
              <a:ahLst/>
              <a:cxnLst/>
              <a:rect l="l" t="t" r="r" b="b"/>
              <a:pathLst>
                <a:path w="199" h="9" extrusionOk="0">
                  <a:moveTo>
                    <a:pt x="194" y="9"/>
                  </a:moveTo>
                  <a:cubicBezTo>
                    <a:pt x="4" y="9"/>
                    <a:pt x="4" y="9"/>
                    <a:pt x="4" y="9"/>
                  </a:cubicBezTo>
                  <a:cubicBezTo>
                    <a:pt x="2" y="9"/>
                    <a:pt x="0" y="7"/>
                    <a:pt x="0" y="4"/>
                  </a:cubicBezTo>
                  <a:cubicBezTo>
                    <a:pt x="0" y="2"/>
                    <a:pt x="2" y="0"/>
                    <a:pt x="4" y="0"/>
                  </a:cubicBezTo>
                  <a:cubicBezTo>
                    <a:pt x="194" y="0"/>
                    <a:pt x="194" y="0"/>
                    <a:pt x="194" y="0"/>
                  </a:cubicBezTo>
                  <a:cubicBezTo>
                    <a:pt x="197" y="0"/>
                    <a:pt x="199" y="2"/>
                    <a:pt x="199" y="4"/>
                  </a:cubicBezTo>
                  <a:cubicBezTo>
                    <a:pt x="199" y="7"/>
                    <a:pt x="197" y="9"/>
                    <a:pt x="194" y="9"/>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4" name="Google Shape;2424;p74">
              <a:extLst>
                <a:ext uri="{FF2B5EF4-FFF2-40B4-BE49-F238E27FC236}">
                  <a16:creationId xmlns:a16="http://schemas.microsoft.com/office/drawing/2014/main" id="{BF07D65F-6B14-4B17-B9B1-9775DFBC20D6}"/>
                </a:ext>
              </a:extLst>
            </p:cNvPr>
            <p:cNvSpPr/>
            <p:nvPr/>
          </p:nvSpPr>
          <p:spPr>
            <a:xfrm>
              <a:off x="6694634" y="3102743"/>
              <a:ext cx="135255" cy="17492"/>
            </a:xfrm>
            <a:custGeom>
              <a:avLst/>
              <a:gdLst/>
              <a:ahLst/>
              <a:cxnLst/>
              <a:rect l="l" t="t" r="r" b="b"/>
              <a:pathLst>
                <a:path w="117" h="15" extrusionOk="0">
                  <a:moveTo>
                    <a:pt x="110" y="15"/>
                  </a:moveTo>
                  <a:cubicBezTo>
                    <a:pt x="7" y="15"/>
                    <a:pt x="7" y="15"/>
                    <a:pt x="7" y="15"/>
                  </a:cubicBezTo>
                  <a:cubicBezTo>
                    <a:pt x="3" y="15"/>
                    <a:pt x="0" y="12"/>
                    <a:pt x="0" y="8"/>
                  </a:cubicBezTo>
                  <a:cubicBezTo>
                    <a:pt x="0" y="7"/>
                    <a:pt x="0" y="7"/>
                    <a:pt x="0" y="7"/>
                  </a:cubicBezTo>
                  <a:cubicBezTo>
                    <a:pt x="0" y="3"/>
                    <a:pt x="3" y="0"/>
                    <a:pt x="7" y="0"/>
                  </a:cubicBezTo>
                  <a:cubicBezTo>
                    <a:pt x="110" y="0"/>
                    <a:pt x="110" y="0"/>
                    <a:pt x="110" y="0"/>
                  </a:cubicBezTo>
                  <a:cubicBezTo>
                    <a:pt x="114" y="0"/>
                    <a:pt x="117" y="3"/>
                    <a:pt x="117" y="7"/>
                  </a:cubicBezTo>
                  <a:cubicBezTo>
                    <a:pt x="117" y="8"/>
                    <a:pt x="117" y="8"/>
                    <a:pt x="117" y="8"/>
                  </a:cubicBezTo>
                  <a:cubicBezTo>
                    <a:pt x="117" y="12"/>
                    <a:pt x="114" y="15"/>
                    <a:pt x="110" y="15"/>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5" name="Google Shape;2425;p74">
              <a:extLst>
                <a:ext uri="{FF2B5EF4-FFF2-40B4-BE49-F238E27FC236}">
                  <a16:creationId xmlns:a16="http://schemas.microsoft.com/office/drawing/2014/main" id="{8635843D-1D5C-4080-8DC3-3C27D9AEB6C3}"/>
                </a:ext>
              </a:extLst>
            </p:cNvPr>
            <p:cNvSpPr/>
            <p:nvPr/>
          </p:nvSpPr>
          <p:spPr>
            <a:xfrm>
              <a:off x="6846751" y="3102743"/>
              <a:ext cx="105658" cy="17492"/>
            </a:xfrm>
            <a:custGeom>
              <a:avLst/>
              <a:gdLst/>
              <a:ahLst/>
              <a:cxnLst/>
              <a:rect l="l" t="t" r="r" b="b"/>
              <a:pathLst>
                <a:path w="91" h="15" extrusionOk="0">
                  <a:moveTo>
                    <a:pt x="84" y="15"/>
                  </a:moveTo>
                  <a:cubicBezTo>
                    <a:pt x="7" y="15"/>
                    <a:pt x="7" y="15"/>
                    <a:pt x="7" y="15"/>
                  </a:cubicBezTo>
                  <a:cubicBezTo>
                    <a:pt x="3" y="15"/>
                    <a:pt x="0" y="11"/>
                    <a:pt x="0" y="7"/>
                  </a:cubicBezTo>
                  <a:cubicBezTo>
                    <a:pt x="0" y="4"/>
                    <a:pt x="3" y="0"/>
                    <a:pt x="7" y="0"/>
                  </a:cubicBezTo>
                  <a:cubicBezTo>
                    <a:pt x="84" y="0"/>
                    <a:pt x="84" y="0"/>
                    <a:pt x="84" y="0"/>
                  </a:cubicBezTo>
                  <a:cubicBezTo>
                    <a:pt x="88" y="0"/>
                    <a:pt x="91" y="4"/>
                    <a:pt x="91" y="7"/>
                  </a:cubicBezTo>
                  <a:cubicBezTo>
                    <a:pt x="91" y="11"/>
                    <a:pt x="88" y="15"/>
                    <a:pt x="84" y="15"/>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6" name="Google Shape;2426;p74">
              <a:extLst>
                <a:ext uri="{FF2B5EF4-FFF2-40B4-BE49-F238E27FC236}">
                  <a16:creationId xmlns:a16="http://schemas.microsoft.com/office/drawing/2014/main" id="{F95F2F7A-721D-4356-8879-FE1B8D73AFB2}"/>
                </a:ext>
              </a:extLst>
            </p:cNvPr>
            <p:cNvSpPr/>
            <p:nvPr/>
          </p:nvSpPr>
          <p:spPr>
            <a:xfrm>
              <a:off x="6694634" y="3137071"/>
              <a:ext cx="138723" cy="17492"/>
            </a:xfrm>
            <a:custGeom>
              <a:avLst/>
              <a:gdLst/>
              <a:ahLst/>
              <a:cxnLst/>
              <a:rect l="l" t="t" r="r" b="b"/>
              <a:pathLst>
                <a:path w="120" h="15" extrusionOk="0">
                  <a:moveTo>
                    <a:pt x="113" y="15"/>
                  </a:moveTo>
                  <a:cubicBezTo>
                    <a:pt x="7" y="15"/>
                    <a:pt x="7" y="15"/>
                    <a:pt x="7" y="15"/>
                  </a:cubicBezTo>
                  <a:cubicBezTo>
                    <a:pt x="3" y="15"/>
                    <a:pt x="0" y="12"/>
                    <a:pt x="0" y="8"/>
                  </a:cubicBezTo>
                  <a:cubicBezTo>
                    <a:pt x="0" y="7"/>
                    <a:pt x="0" y="7"/>
                    <a:pt x="0" y="7"/>
                  </a:cubicBezTo>
                  <a:cubicBezTo>
                    <a:pt x="0" y="3"/>
                    <a:pt x="3" y="0"/>
                    <a:pt x="7" y="0"/>
                  </a:cubicBezTo>
                  <a:cubicBezTo>
                    <a:pt x="113" y="0"/>
                    <a:pt x="113" y="0"/>
                    <a:pt x="113" y="0"/>
                  </a:cubicBezTo>
                  <a:cubicBezTo>
                    <a:pt x="117" y="0"/>
                    <a:pt x="120" y="3"/>
                    <a:pt x="120" y="7"/>
                  </a:cubicBezTo>
                  <a:cubicBezTo>
                    <a:pt x="120" y="8"/>
                    <a:pt x="120" y="8"/>
                    <a:pt x="120" y="8"/>
                  </a:cubicBezTo>
                  <a:cubicBezTo>
                    <a:pt x="120" y="12"/>
                    <a:pt x="117" y="15"/>
                    <a:pt x="113" y="15"/>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7" name="Google Shape;2427;p74">
              <a:extLst>
                <a:ext uri="{FF2B5EF4-FFF2-40B4-BE49-F238E27FC236}">
                  <a16:creationId xmlns:a16="http://schemas.microsoft.com/office/drawing/2014/main" id="{73B39F1A-3A56-46B1-B07C-B0BF74690C74}"/>
                </a:ext>
              </a:extLst>
            </p:cNvPr>
            <p:cNvSpPr/>
            <p:nvPr/>
          </p:nvSpPr>
          <p:spPr>
            <a:xfrm>
              <a:off x="6846751" y="3137071"/>
              <a:ext cx="288269" cy="17492"/>
            </a:xfrm>
            <a:custGeom>
              <a:avLst/>
              <a:gdLst/>
              <a:ahLst/>
              <a:cxnLst/>
              <a:rect l="l" t="t" r="r" b="b"/>
              <a:pathLst>
                <a:path w="249" h="15" extrusionOk="0">
                  <a:moveTo>
                    <a:pt x="242" y="15"/>
                  </a:moveTo>
                  <a:cubicBezTo>
                    <a:pt x="7" y="15"/>
                    <a:pt x="7" y="15"/>
                    <a:pt x="7" y="15"/>
                  </a:cubicBezTo>
                  <a:cubicBezTo>
                    <a:pt x="3" y="15"/>
                    <a:pt x="0" y="12"/>
                    <a:pt x="0" y="8"/>
                  </a:cubicBezTo>
                  <a:cubicBezTo>
                    <a:pt x="0" y="7"/>
                    <a:pt x="0" y="7"/>
                    <a:pt x="0" y="7"/>
                  </a:cubicBezTo>
                  <a:cubicBezTo>
                    <a:pt x="0" y="3"/>
                    <a:pt x="3" y="0"/>
                    <a:pt x="7" y="0"/>
                  </a:cubicBezTo>
                  <a:cubicBezTo>
                    <a:pt x="242" y="0"/>
                    <a:pt x="242" y="0"/>
                    <a:pt x="242" y="0"/>
                  </a:cubicBezTo>
                  <a:cubicBezTo>
                    <a:pt x="246" y="0"/>
                    <a:pt x="249" y="3"/>
                    <a:pt x="249" y="7"/>
                  </a:cubicBezTo>
                  <a:cubicBezTo>
                    <a:pt x="249" y="8"/>
                    <a:pt x="249" y="8"/>
                    <a:pt x="249" y="8"/>
                  </a:cubicBezTo>
                  <a:cubicBezTo>
                    <a:pt x="249" y="12"/>
                    <a:pt x="246" y="15"/>
                    <a:pt x="242" y="15"/>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8" name="Google Shape;2428;p74">
              <a:extLst>
                <a:ext uri="{FF2B5EF4-FFF2-40B4-BE49-F238E27FC236}">
                  <a16:creationId xmlns:a16="http://schemas.microsoft.com/office/drawing/2014/main" id="{57920586-7738-4626-B3E4-D059614875DE}"/>
                </a:ext>
              </a:extLst>
            </p:cNvPr>
            <p:cNvSpPr/>
            <p:nvPr/>
          </p:nvSpPr>
          <p:spPr>
            <a:xfrm>
              <a:off x="6694634" y="3172071"/>
              <a:ext cx="259727" cy="16161"/>
            </a:xfrm>
            <a:custGeom>
              <a:avLst/>
              <a:gdLst/>
              <a:ahLst/>
              <a:cxnLst/>
              <a:rect l="l" t="t" r="r" b="b"/>
              <a:pathLst>
                <a:path w="225" h="14" extrusionOk="0">
                  <a:moveTo>
                    <a:pt x="219" y="14"/>
                  </a:moveTo>
                  <a:cubicBezTo>
                    <a:pt x="7" y="14"/>
                    <a:pt x="7" y="14"/>
                    <a:pt x="7" y="14"/>
                  </a:cubicBezTo>
                  <a:cubicBezTo>
                    <a:pt x="3" y="14"/>
                    <a:pt x="0" y="11"/>
                    <a:pt x="0" y="8"/>
                  </a:cubicBezTo>
                  <a:cubicBezTo>
                    <a:pt x="0" y="7"/>
                    <a:pt x="0" y="7"/>
                    <a:pt x="0" y="7"/>
                  </a:cubicBezTo>
                  <a:cubicBezTo>
                    <a:pt x="0" y="3"/>
                    <a:pt x="3" y="0"/>
                    <a:pt x="7" y="0"/>
                  </a:cubicBezTo>
                  <a:cubicBezTo>
                    <a:pt x="219" y="0"/>
                    <a:pt x="219" y="0"/>
                    <a:pt x="219" y="0"/>
                  </a:cubicBezTo>
                  <a:cubicBezTo>
                    <a:pt x="222" y="0"/>
                    <a:pt x="225" y="3"/>
                    <a:pt x="225" y="7"/>
                  </a:cubicBezTo>
                  <a:cubicBezTo>
                    <a:pt x="225" y="8"/>
                    <a:pt x="225" y="8"/>
                    <a:pt x="225" y="8"/>
                  </a:cubicBezTo>
                  <a:cubicBezTo>
                    <a:pt x="225" y="11"/>
                    <a:pt x="222" y="14"/>
                    <a:pt x="219" y="14"/>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9" name="Google Shape;2429;p74">
              <a:extLst>
                <a:ext uri="{FF2B5EF4-FFF2-40B4-BE49-F238E27FC236}">
                  <a16:creationId xmlns:a16="http://schemas.microsoft.com/office/drawing/2014/main" id="{A9B91815-57A2-4F68-B147-A5B4FC29DD72}"/>
                </a:ext>
              </a:extLst>
            </p:cNvPr>
            <p:cNvSpPr/>
            <p:nvPr/>
          </p:nvSpPr>
          <p:spPr>
            <a:xfrm>
              <a:off x="6976657" y="3172071"/>
              <a:ext cx="158145" cy="16161"/>
            </a:xfrm>
            <a:custGeom>
              <a:avLst/>
              <a:gdLst/>
              <a:ahLst/>
              <a:cxnLst/>
              <a:rect l="l" t="t" r="r" b="b"/>
              <a:pathLst>
                <a:path w="137" h="14" extrusionOk="0">
                  <a:moveTo>
                    <a:pt x="130" y="14"/>
                  </a:moveTo>
                  <a:cubicBezTo>
                    <a:pt x="7" y="14"/>
                    <a:pt x="7" y="14"/>
                    <a:pt x="7" y="14"/>
                  </a:cubicBezTo>
                  <a:cubicBezTo>
                    <a:pt x="3" y="14"/>
                    <a:pt x="0" y="11"/>
                    <a:pt x="0" y="7"/>
                  </a:cubicBezTo>
                  <a:cubicBezTo>
                    <a:pt x="0" y="3"/>
                    <a:pt x="3" y="0"/>
                    <a:pt x="7" y="0"/>
                  </a:cubicBezTo>
                  <a:cubicBezTo>
                    <a:pt x="130" y="0"/>
                    <a:pt x="130" y="0"/>
                    <a:pt x="130" y="0"/>
                  </a:cubicBezTo>
                  <a:cubicBezTo>
                    <a:pt x="134" y="0"/>
                    <a:pt x="137" y="3"/>
                    <a:pt x="137" y="7"/>
                  </a:cubicBezTo>
                  <a:cubicBezTo>
                    <a:pt x="137" y="11"/>
                    <a:pt x="134" y="14"/>
                    <a:pt x="130" y="14"/>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0" name="Google Shape;2430;p74">
              <a:extLst>
                <a:ext uri="{FF2B5EF4-FFF2-40B4-BE49-F238E27FC236}">
                  <a16:creationId xmlns:a16="http://schemas.microsoft.com/office/drawing/2014/main" id="{18B7FA79-EA7F-4A6C-AB90-A12A1FAC1553}"/>
                </a:ext>
              </a:extLst>
            </p:cNvPr>
            <p:cNvSpPr/>
            <p:nvPr/>
          </p:nvSpPr>
          <p:spPr>
            <a:xfrm>
              <a:off x="6659633" y="3102743"/>
              <a:ext cx="0" cy="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1" name="Google Shape;2431;p74">
              <a:extLst>
                <a:ext uri="{FF2B5EF4-FFF2-40B4-BE49-F238E27FC236}">
                  <a16:creationId xmlns:a16="http://schemas.microsoft.com/office/drawing/2014/main" id="{D9360A45-B0C4-43B8-A080-A80EB0305122}"/>
                </a:ext>
              </a:extLst>
            </p:cNvPr>
            <p:cNvSpPr/>
            <p:nvPr/>
          </p:nvSpPr>
          <p:spPr>
            <a:xfrm>
              <a:off x="6659633" y="3137071"/>
              <a:ext cx="0" cy="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2" name="Google Shape;2432;p74">
              <a:extLst>
                <a:ext uri="{FF2B5EF4-FFF2-40B4-BE49-F238E27FC236}">
                  <a16:creationId xmlns:a16="http://schemas.microsoft.com/office/drawing/2014/main" id="{3A23C2FC-B6A5-4E75-AA5B-6AA1791FE306}"/>
                </a:ext>
              </a:extLst>
            </p:cNvPr>
            <p:cNvSpPr/>
            <p:nvPr/>
          </p:nvSpPr>
          <p:spPr>
            <a:xfrm>
              <a:off x="6659633" y="3172071"/>
              <a:ext cx="0" cy="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3" name="Google Shape;2433;p74">
              <a:extLst>
                <a:ext uri="{FF2B5EF4-FFF2-40B4-BE49-F238E27FC236}">
                  <a16:creationId xmlns:a16="http://schemas.microsoft.com/office/drawing/2014/main" id="{DBDDAF9F-2515-4781-913F-4FD8EEC830D3}"/>
                </a:ext>
              </a:extLst>
            </p:cNvPr>
            <p:cNvSpPr/>
            <p:nvPr/>
          </p:nvSpPr>
          <p:spPr>
            <a:xfrm>
              <a:off x="6659633" y="3207071"/>
              <a:ext cx="230049" cy="10101"/>
            </a:xfrm>
            <a:custGeom>
              <a:avLst/>
              <a:gdLst/>
              <a:ahLst/>
              <a:cxnLst/>
              <a:rect l="l" t="t" r="r" b="b"/>
              <a:pathLst>
                <a:path w="199" h="9" extrusionOk="0">
                  <a:moveTo>
                    <a:pt x="194" y="9"/>
                  </a:moveTo>
                  <a:cubicBezTo>
                    <a:pt x="4" y="9"/>
                    <a:pt x="4" y="9"/>
                    <a:pt x="4" y="9"/>
                  </a:cubicBezTo>
                  <a:cubicBezTo>
                    <a:pt x="2" y="9"/>
                    <a:pt x="0" y="7"/>
                    <a:pt x="0" y="4"/>
                  </a:cubicBezTo>
                  <a:cubicBezTo>
                    <a:pt x="0" y="2"/>
                    <a:pt x="2" y="0"/>
                    <a:pt x="4" y="0"/>
                  </a:cubicBezTo>
                  <a:cubicBezTo>
                    <a:pt x="194" y="0"/>
                    <a:pt x="194" y="0"/>
                    <a:pt x="194" y="0"/>
                  </a:cubicBezTo>
                  <a:cubicBezTo>
                    <a:pt x="197" y="0"/>
                    <a:pt x="199" y="2"/>
                    <a:pt x="199" y="4"/>
                  </a:cubicBezTo>
                  <a:cubicBezTo>
                    <a:pt x="199" y="7"/>
                    <a:pt x="197" y="9"/>
                    <a:pt x="194" y="9"/>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4" name="Google Shape;2434;p74">
              <a:extLst>
                <a:ext uri="{FF2B5EF4-FFF2-40B4-BE49-F238E27FC236}">
                  <a16:creationId xmlns:a16="http://schemas.microsoft.com/office/drawing/2014/main" id="{A1EB0BA4-138C-427A-8208-64004E49235F}"/>
                </a:ext>
              </a:extLst>
            </p:cNvPr>
            <p:cNvSpPr/>
            <p:nvPr/>
          </p:nvSpPr>
          <p:spPr>
            <a:xfrm>
              <a:off x="6679153" y="3918521"/>
              <a:ext cx="39712" cy="249040"/>
            </a:xfrm>
            <a:custGeom>
              <a:avLst/>
              <a:gdLst/>
              <a:ahLst/>
              <a:cxnLst/>
              <a:rect l="l" t="t" r="r" b="b"/>
              <a:pathLst>
                <a:path w="59" h="370" extrusionOk="0">
                  <a:moveTo>
                    <a:pt x="52" y="370"/>
                  </a:moveTo>
                  <a:lnTo>
                    <a:pt x="7" y="370"/>
                  </a:lnTo>
                  <a:lnTo>
                    <a:pt x="0" y="0"/>
                  </a:lnTo>
                  <a:lnTo>
                    <a:pt x="59" y="0"/>
                  </a:lnTo>
                  <a:lnTo>
                    <a:pt x="52" y="370"/>
                  </a:lnTo>
                  <a:close/>
                </a:path>
              </a:pathLst>
            </a:custGeom>
            <a:solidFill>
              <a:srgbClr val="4DA6C6"/>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5" name="Google Shape;2435;p74">
              <a:extLst>
                <a:ext uri="{FF2B5EF4-FFF2-40B4-BE49-F238E27FC236}">
                  <a16:creationId xmlns:a16="http://schemas.microsoft.com/office/drawing/2014/main" id="{51B3CC81-CF46-41FA-B349-C9D4B8CF4AE0}"/>
                </a:ext>
              </a:extLst>
            </p:cNvPr>
            <p:cNvSpPr/>
            <p:nvPr/>
          </p:nvSpPr>
          <p:spPr>
            <a:xfrm>
              <a:off x="6780116" y="3936022"/>
              <a:ext cx="102982" cy="611830"/>
            </a:xfrm>
            <a:custGeom>
              <a:avLst/>
              <a:gdLst/>
              <a:ahLst/>
              <a:cxnLst/>
              <a:rect l="l" t="t" r="r" b="b"/>
              <a:pathLst>
                <a:path w="153" h="909" extrusionOk="0">
                  <a:moveTo>
                    <a:pt x="0" y="0"/>
                  </a:moveTo>
                  <a:lnTo>
                    <a:pt x="108" y="909"/>
                  </a:lnTo>
                  <a:lnTo>
                    <a:pt x="153" y="909"/>
                  </a:lnTo>
                  <a:lnTo>
                    <a:pt x="72" y="0"/>
                  </a:lnTo>
                  <a:lnTo>
                    <a:pt x="0" y="0"/>
                  </a:ln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6" name="Google Shape;2436;p74">
              <a:extLst>
                <a:ext uri="{FF2B5EF4-FFF2-40B4-BE49-F238E27FC236}">
                  <a16:creationId xmlns:a16="http://schemas.microsoft.com/office/drawing/2014/main" id="{70DEEB3E-637B-470E-ADEA-F32B8B710892}"/>
                </a:ext>
              </a:extLst>
            </p:cNvPr>
            <p:cNvSpPr/>
            <p:nvPr/>
          </p:nvSpPr>
          <p:spPr>
            <a:xfrm>
              <a:off x="6514920" y="3936022"/>
              <a:ext cx="104328" cy="611830"/>
            </a:xfrm>
            <a:custGeom>
              <a:avLst/>
              <a:gdLst/>
              <a:ahLst/>
              <a:cxnLst/>
              <a:rect l="l" t="t" r="r" b="b"/>
              <a:pathLst>
                <a:path w="155" h="909" extrusionOk="0">
                  <a:moveTo>
                    <a:pt x="155" y="0"/>
                  </a:moveTo>
                  <a:lnTo>
                    <a:pt x="47" y="909"/>
                  </a:lnTo>
                  <a:lnTo>
                    <a:pt x="0" y="909"/>
                  </a:lnTo>
                  <a:lnTo>
                    <a:pt x="83" y="0"/>
                  </a:lnTo>
                  <a:lnTo>
                    <a:pt x="155" y="0"/>
                  </a:ln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7" name="Google Shape;2437;p74">
              <a:extLst>
                <a:ext uri="{FF2B5EF4-FFF2-40B4-BE49-F238E27FC236}">
                  <a16:creationId xmlns:a16="http://schemas.microsoft.com/office/drawing/2014/main" id="{9123296A-B71C-47EF-A486-5E480A58632F}"/>
                </a:ext>
              </a:extLst>
            </p:cNvPr>
            <p:cNvSpPr/>
            <p:nvPr/>
          </p:nvSpPr>
          <p:spPr>
            <a:xfrm>
              <a:off x="6679153" y="3918521"/>
              <a:ext cx="39712" cy="70673"/>
            </a:xfrm>
            <a:custGeom>
              <a:avLst/>
              <a:gdLst/>
              <a:ahLst/>
              <a:cxnLst/>
              <a:rect l="l" t="t" r="r" b="b"/>
              <a:pathLst>
                <a:path w="59" h="105" extrusionOk="0">
                  <a:moveTo>
                    <a:pt x="59" y="0"/>
                  </a:moveTo>
                  <a:lnTo>
                    <a:pt x="0" y="0"/>
                  </a:lnTo>
                  <a:lnTo>
                    <a:pt x="2" y="105"/>
                  </a:lnTo>
                  <a:lnTo>
                    <a:pt x="57" y="96"/>
                  </a:lnTo>
                  <a:lnTo>
                    <a:pt x="59" y="0"/>
                  </a:lnTo>
                  <a:close/>
                </a:path>
              </a:pathLst>
            </a:custGeom>
            <a:solidFill>
              <a:srgbClr val="09364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8" name="Google Shape;2438;p74">
              <a:extLst>
                <a:ext uri="{FF2B5EF4-FFF2-40B4-BE49-F238E27FC236}">
                  <a16:creationId xmlns:a16="http://schemas.microsoft.com/office/drawing/2014/main" id="{E6C30FD9-F0EB-4092-A45E-6F79BEBE8AF1}"/>
                </a:ext>
              </a:extLst>
            </p:cNvPr>
            <p:cNvSpPr/>
            <p:nvPr/>
          </p:nvSpPr>
          <p:spPr>
            <a:xfrm>
              <a:off x="6563382" y="3936022"/>
              <a:ext cx="55866" cy="70673"/>
            </a:xfrm>
            <a:custGeom>
              <a:avLst/>
              <a:gdLst/>
              <a:ahLst/>
              <a:cxnLst/>
              <a:rect l="l" t="t" r="r" b="b"/>
              <a:pathLst>
                <a:path w="83" h="105" extrusionOk="0">
                  <a:moveTo>
                    <a:pt x="71" y="94"/>
                  </a:moveTo>
                  <a:lnTo>
                    <a:pt x="83" y="0"/>
                  </a:lnTo>
                  <a:lnTo>
                    <a:pt x="11" y="0"/>
                  </a:lnTo>
                  <a:lnTo>
                    <a:pt x="0" y="105"/>
                  </a:lnTo>
                  <a:lnTo>
                    <a:pt x="71" y="94"/>
                  </a:lnTo>
                  <a:close/>
                </a:path>
              </a:pathLst>
            </a:custGeom>
            <a:solidFill>
              <a:srgbClr val="09364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9" name="Google Shape;2439;p74">
              <a:extLst>
                <a:ext uri="{FF2B5EF4-FFF2-40B4-BE49-F238E27FC236}">
                  <a16:creationId xmlns:a16="http://schemas.microsoft.com/office/drawing/2014/main" id="{8B668264-A9B0-4033-AFB5-F4BCBA9DE2E7}"/>
                </a:ext>
              </a:extLst>
            </p:cNvPr>
            <p:cNvSpPr/>
            <p:nvPr/>
          </p:nvSpPr>
          <p:spPr>
            <a:xfrm>
              <a:off x="6780116" y="3936022"/>
              <a:ext cx="50481" cy="38366"/>
            </a:xfrm>
            <a:custGeom>
              <a:avLst/>
              <a:gdLst/>
              <a:ahLst/>
              <a:cxnLst/>
              <a:rect l="l" t="t" r="r" b="b"/>
              <a:pathLst>
                <a:path w="75" h="57" extrusionOk="0">
                  <a:moveTo>
                    <a:pt x="72" y="0"/>
                  </a:moveTo>
                  <a:lnTo>
                    <a:pt x="0" y="0"/>
                  </a:lnTo>
                  <a:lnTo>
                    <a:pt x="7" y="57"/>
                  </a:lnTo>
                  <a:lnTo>
                    <a:pt x="75" y="46"/>
                  </a:lnTo>
                  <a:lnTo>
                    <a:pt x="72" y="0"/>
                  </a:lnTo>
                  <a:close/>
                </a:path>
              </a:pathLst>
            </a:custGeom>
            <a:solidFill>
              <a:srgbClr val="09364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0" name="Google Shape;2440;p74">
              <a:extLst>
                <a:ext uri="{FF2B5EF4-FFF2-40B4-BE49-F238E27FC236}">
                  <a16:creationId xmlns:a16="http://schemas.microsoft.com/office/drawing/2014/main" id="{86F98B8A-EEC9-46E9-96B2-1082E574CE33}"/>
                </a:ext>
              </a:extLst>
            </p:cNvPr>
            <p:cNvSpPr/>
            <p:nvPr/>
          </p:nvSpPr>
          <p:spPr>
            <a:xfrm>
              <a:off x="6531074" y="3875444"/>
              <a:ext cx="335735" cy="60551"/>
            </a:xfrm>
            <a:custGeom>
              <a:avLst/>
              <a:gdLst/>
              <a:ahLst/>
              <a:cxnLst/>
              <a:rect l="l" t="t" r="r" b="b"/>
              <a:pathLst>
                <a:path w="290" h="52" extrusionOk="0">
                  <a:moveTo>
                    <a:pt x="275" y="52"/>
                  </a:moveTo>
                  <a:cubicBezTo>
                    <a:pt x="16" y="52"/>
                    <a:pt x="16" y="52"/>
                    <a:pt x="16" y="52"/>
                  </a:cubicBezTo>
                  <a:cubicBezTo>
                    <a:pt x="7" y="52"/>
                    <a:pt x="0" y="45"/>
                    <a:pt x="0" y="36"/>
                  </a:cubicBezTo>
                  <a:cubicBezTo>
                    <a:pt x="0" y="16"/>
                    <a:pt x="0" y="16"/>
                    <a:pt x="0" y="16"/>
                  </a:cubicBezTo>
                  <a:cubicBezTo>
                    <a:pt x="0" y="7"/>
                    <a:pt x="7" y="0"/>
                    <a:pt x="16" y="0"/>
                  </a:cubicBezTo>
                  <a:cubicBezTo>
                    <a:pt x="275" y="0"/>
                    <a:pt x="275" y="0"/>
                    <a:pt x="275" y="0"/>
                  </a:cubicBezTo>
                  <a:cubicBezTo>
                    <a:pt x="283" y="0"/>
                    <a:pt x="290" y="7"/>
                    <a:pt x="290" y="16"/>
                  </a:cubicBezTo>
                  <a:cubicBezTo>
                    <a:pt x="290" y="36"/>
                    <a:pt x="290" y="36"/>
                    <a:pt x="290" y="36"/>
                  </a:cubicBezTo>
                  <a:cubicBezTo>
                    <a:pt x="290" y="45"/>
                    <a:pt x="283" y="52"/>
                    <a:pt x="275" y="52"/>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1" name="Google Shape;2441;p74">
              <a:extLst>
                <a:ext uri="{FF2B5EF4-FFF2-40B4-BE49-F238E27FC236}">
                  <a16:creationId xmlns:a16="http://schemas.microsoft.com/office/drawing/2014/main" id="{4FC14FE1-2B58-447C-BE9A-910BAA5C68D6}"/>
                </a:ext>
              </a:extLst>
            </p:cNvPr>
            <p:cNvSpPr/>
            <p:nvPr/>
          </p:nvSpPr>
          <p:spPr>
            <a:xfrm>
              <a:off x="6323090" y="4450931"/>
              <a:ext cx="146083" cy="108983"/>
            </a:xfrm>
            <a:custGeom>
              <a:avLst/>
              <a:gdLst/>
              <a:ahLst/>
              <a:cxnLst/>
              <a:rect l="l" t="t" r="r" b="b"/>
              <a:pathLst>
                <a:path w="126" h="94" extrusionOk="0">
                  <a:moveTo>
                    <a:pt x="114" y="0"/>
                  </a:moveTo>
                  <a:cubicBezTo>
                    <a:pt x="114" y="0"/>
                    <a:pt x="113" y="40"/>
                    <a:pt x="120" y="56"/>
                  </a:cubicBezTo>
                  <a:cubicBezTo>
                    <a:pt x="126" y="73"/>
                    <a:pt x="125" y="90"/>
                    <a:pt x="125" y="90"/>
                  </a:cubicBezTo>
                  <a:cubicBezTo>
                    <a:pt x="125" y="90"/>
                    <a:pt x="7" y="94"/>
                    <a:pt x="3" y="91"/>
                  </a:cubicBezTo>
                  <a:cubicBezTo>
                    <a:pt x="0" y="90"/>
                    <a:pt x="30" y="78"/>
                    <a:pt x="52" y="69"/>
                  </a:cubicBezTo>
                  <a:cubicBezTo>
                    <a:pt x="65" y="64"/>
                    <a:pt x="73" y="51"/>
                    <a:pt x="71" y="37"/>
                  </a:cubicBezTo>
                  <a:cubicBezTo>
                    <a:pt x="64" y="0"/>
                    <a:pt x="64" y="0"/>
                    <a:pt x="64" y="0"/>
                  </a:cubicBezTo>
                  <a:lnTo>
                    <a:pt x="114" y="0"/>
                  </a:lnTo>
                  <a:close/>
                </a:path>
              </a:pathLst>
            </a:custGeom>
            <a:solidFill>
              <a:srgbClr val="D59E7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2" name="Google Shape;2442;p74">
              <a:extLst>
                <a:ext uri="{FF2B5EF4-FFF2-40B4-BE49-F238E27FC236}">
                  <a16:creationId xmlns:a16="http://schemas.microsoft.com/office/drawing/2014/main" id="{5C11E747-BE31-4520-93D5-9DE4988B20D6}"/>
                </a:ext>
              </a:extLst>
            </p:cNvPr>
            <p:cNvSpPr/>
            <p:nvPr/>
          </p:nvSpPr>
          <p:spPr>
            <a:xfrm>
              <a:off x="6026258" y="4450931"/>
              <a:ext cx="154908" cy="108983"/>
            </a:xfrm>
            <a:custGeom>
              <a:avLst/>
              <a:gdLst/>
              <a:ahLst/>
              <a:cxnLst/>
              <a:rect l="l" t="t" r="r" b="b"/>
              <a:pathLst>
                <a:path w="134" h="94" extrusionOk="0">
                  <a:moveTo>
                    <a:pt x="134" y="0"/>
                  </a:moveTo>
                  <a:cubicBezTo>
                    <a:pt x="134" y="0"/>
                    <a:pt x="124" y="42"/>
                    <a:pt x="124" y="57"/>
                  </a:cubicBezTo>
                  <a:cubicBezTo>
                    <a:pt x="130" y="74"/>
                    <a:pt x="125" y="90"/>
                    <a:pt x="125" y="90"/>
                  </a:cubicBezTo>
                  <a:cubicBezTo>
                    <a:pt x="125" y="90"/>
                    <a:pt x="8" y="94"/>
                    <a:pt x="3" y="91"/>
                  </a:cubicBezTo>
                  <a:cubicBezTo>
                    <a:pt x="0" y="89"/>
                    <a:pt x="41" y="74"/>
                    <a:pt x="63" y="66"/>
                  </a:cubicBezTo>
                  <a:cubicBezTo>
                    <a:pt x="71" y="63"/>
                    <a:pt x="76" y="56"/>
                    <a:pt x="78" y="48"/>
                  </a:cubicBezTo>
                  <a:cubicBezTo>
                    <a:pt x="84" y="0"/>
                    <a:pt x="84" y="0"/>
                    <a:pt x="84" y="0"/>
                  </a:cubicBezTo>
                  <a:lnTo>
                    <a:pt x="134" y="0"/>
                  </a:lnTo>
                  <a:close/>
                </a:path>
              </a:pathLst>
            </a:custGeom>
            <a:solidFill>
              <a:srgbClr val="D59E7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3" name="Google Shape;2443;p74">
              <a:extLst>
                <a:ext uri="{FF2B5EF4-FFF2-40B4-BE49-F238E27FC236}">
                  <a16:creationId xmlns:a16="http://schemas.microsoft.com/office/drawing/2014/main" id="{5AB9B585-3354-4591-B74D-DF7E43629005}"/>
                </a:ext>
              </a:extLst>
            </p:cNvPr>
            <p:cNvSpPr/>
            <p:nvPr/>
          </p:nvSpPr>
          <p:spPr>
            <a:xfrm>
              <a:off x="6376264" y="3009858"/>
              <a:ext cx="261262" cy="259326"/>
            </a:xfrm>
            <a:custGeom>
              <a:avLst/>
              <a:gdLst/>
              <a:ahLst/>
              <a:cxnLst/>
              <a:rect l="l" t="t" r="r" b="b"/>
              <a:pathLst>
                <a:path w="226" h="224" extrusionOk="0">
                  <a:moveTo>
                    <a:pt x="52" y="52"/>
                  </a:moveTo>
                  <a:cubicBezTo>
                    <a:pt x="22" y="51"/>
                    <a:pt x="9" y="74"/>
                    <a:pt x="15" y="93"/>
                  </a:cubicBezTo>
                  <a:cubicBezTo>
                    <a:pt x="23" y="118"/>
                    <a:pt x="17" y="120"/>
                    <a:pt x="14" y="137"/>
                  </a:cubicBezTo>
                  <a:cubicBezTo>
                    <a:pt x="10" y="155"/>
                    <a:pt x="13" y="176"/>
                    <a:pt x="15" y="188"/>
                  </a:cubicBezTo>
                  <a:cubicBezTo>
                    <a:pt x="19" y="213"/>
                    <a:pt x="0" y="224"/>
                    <a:pt x="0" y="224"/>
                  </a:cubicBezTo>
                  <a:cubicBezTo>
                    <a:pt x="0" y="224"/>
                    <a:pt x="92" y="212"/>
                    <a:pt x="135" y="199"/>
                  </a:cubicBezTo>
                  <a:cubicBezTo>
                    <a:pt x="178" y="186"/>
                    <a:pt x="226" y="175"/>
                    <a:pt x="226" y="175"/>
                  </a:cubicBezTo>
                  <a:cubicBezTo>
                    <a:pt x="226" y="175"/>
                    <a:pt x="219" y="140"/>
                    <a:pt x="203" y="131"/>
                  </a:cubicBezTo>
                  <a:cubicBezTo>
                    <a:pt x="181" y="117"/>
                    <a:pt x="197" y="88"/>
                    <a:pt x="176" y="75"/>
                  </a:cubicBezTo>
                  <a:cubicBezTo>
                    <a:pt x="147" y="57"/>
                    <a:pt x="121" y="0"/>
                    <a:pt x="52" y="52"/>
                  </a:cubicBezTo>
                  <a:close/>
                </a:path>
              </a:pathLst>
            </a:custGeom>
            <a:solidFill>
              <a:srgbClr val="85200C"/>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4" name="Google Shape;2444;p74">
              <a:extLst>
                <a:ext uri="{FF2B5EF4-FFF2-40B4-BE49-F238E27FC236}">
                  <a16:creationId xmlns:a16="http://schemas.microsoft.com/office/drawing/2014/main" id="{3301DC83-B36C-4389-860C-07297DA3D9B6}"/>
                </a:ext>
              </a:extLst>
            </p:cNvPr>
            <p:cNvSpPr/>
            <p:nvPr/>
          </p:nvSpPr>
          <p:spPr>
            <a:xfrm>
              <a:off x="6355398" y="3301976"/>
              <a:ext cx="138723" cy="235014"/>
            </a:xfrm>
            <a:custGeom>
              <a:avLst/>
              <a:gdLst/>
              <a:ahLst/>
              <a:cxnLst/>
              <a:rect l="l" t="t" r="r" b="b"/>
              <a:pathLst>
                <a:path w="120" h="203" extrusionOk="0">
                  <a:moveTo>
                    <a:pt x="84" y="0"/>
                  </a:moveTo>
                  <a:cubicBezTo>
                    <a:pt x="84" y="0"/>
                    <a:pt x="39" y="14"/>
                    <a:pt x="26" y="67"/>
                  </a:cubicBezTo>
                  <a:cubicBezTo>
                    <a:pt x="18" y="100"/>
                    <a:pt x="0" y="203"/>
                    <a:pt x="0" y="203"/>
                  </a:cubicBezTo>
                  <a:cubicBezTo>
                    <a:pt x="86" y="203"/>
                    <a:pt x="86" y="203"/>
                    <a:pt x="86" y="203"/>
                  </a:cubicBezTo>
                  <a:cubicBezTo>
                    <a:pt x="86" y="203"/>
                    <a:pt x="107" y="118"/>
                    <a:pt x="114" y="82"/>
                  </a:cubicBezTo>
                  <a:cubicBezTo>
                    <a:pt x="120" y="46"/>
                    <a:pt x="103" y="3"/>
                    <a:pt x="84" y="0"/>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5" name="Google Shape;2445;p74">
              <a:extLst>
                <a:ext uri="{FF2B5EF4-FFF2-40B4-BE49-F238E27FC236}">
                  <a16:creationId xmlns:a16="http://schemas.microsoft.com/office/drawing/2014/main" id="{613E56AE-BEE2-44A7-8F39-2F144E9E0875}"/>
                </a:ext>
              </a:extLst>
            </p:cNvPr>
            <p:cNvSpPr/>
            <p:nvPr/>
          </p:nvSpPr>
          <p:spPr>
            <a:xfrm>
              <a:off x="6084817" y="3550344"/>
              <a:ext cx="365305" cy="121912"/>
            </a:xfrm>
            <a:custGeom>
              <a:avLst/>
              <a:gdLst/>
              <a:ahLst/>
              <a:cxnLst/>
              <a:rect l="l" t="t" r="r" b="b"/>
              <a:pathLst>
                <a:path w="316" h="105" extrusionOk="0">
                  <a:moveTo>
                    <a:pt x="316" y="0"/>
                  </a:moveTo>
                  <a:cubicBezTo>
                    <a:pt x="301" y="68"/>
                    <a:pt x="301" y="68"/>
                    <a:pt x="301" y="68"/>
                  </a:cubicBezTo>
                  <a:cubicBezTo>
                    <a:pt x="296" y="90"/>
                    <a:pt x="277" y="105"/>
                    <a:pt x="255" y="105"/>
                  </a:cubicBezTo>
                  <a:cubicBezTo>
                    <a:pt x="0" y="105"/>
                    <a:pt x="0" y="105"/>
                    <a:pt x="0" y="105"/>
                  </a:cubicBezTo>
                  <a:cubicBezTo>
                    <a:pt x="0" y="105"/>
                    <a:pt x="15" y="83"/>
                    <a:pt x="36" y="83"/>
                  </a:cubicBezTo>
                  <a:cubicBezTo>
                    <a:pt x="57" y="83"/>
                    <a:pt x="225" y="45"/>
                    <a:pt x="225" y="45"/>
                  </a:cubicBezTo>
                  <a:cubicBezTo>
                    <a:pt x="233" y="0"/>
                    <a:pt x="233" y="0"/>
                    <a:pt x="233" y="0"/>
                  </a:cubicBezTo>
                  <a:lnTo>
                    <a:pt x="316" y="0"/>
                  </a:lnTo>
                  <a:close/>
                </a:path>
              </a:pathLst>
            </a:custGeom>
            <a:solidFill>
              <a:srgbClr val="D59E7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6" name="Google Shape;2446;p74">
              <a:extLst>
                <a:ext uri="{FF2B5EF4-FFF2-40B4-BE49-F238E27FC236}">
                  <a16:creationId xmlns:a16="http://schemas.microsoft.com/office/drawing/2014/main" id="{C1B426A6-8895-4F68-BCBC-A594E26AFE77}"/>
                </a:ext>
              </a:extLst>
            </p:cNvPr>
            <p:cNvSpPr/>
            <p:nvPr/>
          </p:nvSpPr>
          <p:spPr>
            <a:xfrm>
              <a:off x="6290782" y="3550344"/>
              <a:ext cx="159532" cy="121912"/>
            </a:xfrm>
            <a:custGeom>
              <a:avLst/>
              <a:gdLst/>
              <a:ahLst/>
              <a:cxnLst/>
              <a:rect l="l" t="t" r="r" b="b"/>
              <a:pathLst>
                <a:path w="138" h="105" extrusionOk="0">
                  <a:moveTo>
                    <a:pt x="55" y="0"/>
                  </a:moveTo>
                  <a:cubicBezTo>
                    <a:pt x="47" y="45"/>
                    <a:pt x="47" y="45"/>
                    <a:pt x="47" y="45"/>
                  </a:cubicBezTo>
                  <a:cubicBezTo>
                    <a:pt x="47" y="45"/>
                    <a:pt x="27" y="50"/>
                    <a:pt x="0" y="56"/>
                  </a:cubicBezTo>
                  <a:cubicBezTo>
                    <a:pt x="15" y="64"/>
                    <a:pt x="38" y="81"/>
                    <a:pt x="49" y="105"/>
                  </a:cubicBezTo>
                  <a:cubicBezTo>
                    <a:pt x="77" y="105"/>
                    <a:pt x="77" y="105"/>
                    <a:pt x="77" y="105"/>
                  </a:cubicBezTo>
                  <a:cubicBezTo>
                    <a:pt x="99" y="105"/>
                    <a:pt x="118" y="90"/>
                    <a:pt x="123" y="68"/>
                  </a:cubicBezTo>
                  <a:cubicBezTo>
                    <a:pt x="138" y="0"/>
                    <a:pt x="138" y="0"/>
                    <a:pt x="138" y="0"/>
                  </a:cubicBezTo>
                  <a:lnTo>
                    <a:pt x="55" y="0"/>
                  </a:lnTo>
                  <a:close/>
                </a:path>
              </a:pathLst>
            </a:custGeom>
            <a:solidFill>
              <a:srgbClr val="AD6E4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7" name="Google Shape;2447;p74">
              <a:extLst>
                <a:ext uri="{FF2B5EF4-FFF2-40B4-BE49-F238E27FC236}">
                  <a16:creationId xmlns:a16="http://schemas.microsoft.com/office/drawing/2014/main" id="{10717F07-9349-4CD5-ABAF-6C2A07DAC0F4}"/>
                </a:ext>
              </a:extLst>
            </p:cNvPr>
            <p:cNvSpPr/>
            <p:nvPr/>
          </p:nvSpPr>
          <p:spPr>
            <a:xfrm>
              <a:off x="6370879" y="3301976"/>
              <a:ext cx="123155" cy="235014"/>
            </a:xfrm>
            <a:custGeom>
              <a:avLst/>
              <a:gdLst/>
              <a:ahLst/>
              <a:cxnLst/>
              <a:rect l="l" t="t" r="r" b="b"/>
              <a:pathLst>
                <a:path w="107" h="203" extrusionOk="0">
                  <a:moveTo>
                    <a:pt x="71" y="0"/>
                  </a:moveTo>
                  <a:cubicBezTo>
                    <a:pt x="71" y="0"/>
                    <a:pt x="26" y="14"/>
                    <a:pt x="13" y="67"/>
                  </a:cubicBezTo>
                  <a:cubicBezTo>
                    <a:pt x="10" y="81"/>
                    <a:pt x="4" y="108"/>
                    <a:pt x="0" y="133"/>
                  </a:cubicBezTo>
                  <a:cubicBezTo>
                    <a:pt x="6" y="144"/>
                    <a:pt x="14" y="153"/>
                    <a:pt x="22" y="158"/>
                  </a:cubicBezTo>
                  <a:cubicBezTo>
                    <a:pt x="38" y="167"/>
                    <a:pt x="47" y="189"/>
                    <a:pt x="51" y="203"/>
                  </a:cubicBezTo>
                  <a:cubicBezTo>
                    <a:pt x="73" y="203"/>
                    <a:pt x="73" y="203"/>
                    <a:pt x="73" y="203"/>
                  </a:cubicBezTo>
                  <a:cubicBezTo>
                    <a:pt x="73" y="203"/>
                    <a:pt x="94" y="118"/>
                    <a:pt x="101" y="82"/>
                  </a:cubicBezTo>
                  <a:cubicBezTo>
                    <a:pt x="107" y="46"/>
                    <a:pt x="90" y="3"/>
                    <a:pt x="71" y="0"/>
                  </a:cubicBezTo>
                  <a:close/>
                </a:path>
              </a:pathLst>
            </a:custGeom>
            <a:solidFill>
              <a:srgbClr val="02B2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8" name="Google Shape;2448;p74">
              <a:extLst>
                <a:ext uri="{FF2B5EF4-FFF2-40B4-BE49-F238E27FC236}">
                  <a16:creationId xmlns:a16="http://schemas.microsoft.com/office/drawing/2014/main" id="{FC14D4E7-D52F-4BA9-AC11-2119611672E7}"/>
                </a:ext>
              </a:extLst>
            </p:cNvPr>
            <p:cNvSpPr/>
            <p:nvPr/>
          </p:nvSpPr>
          <p:spPr>
            <a:xfrm>
              <a:off x="6335878" y="3528806"/>
              <a:ext cx="129286" cy="39019"/>
            </a:xfrm>
            <a:custGeom>
              <a:avLst/>
              <a:gdLst/>
              <a:ahLst/>
              <a:cxnLst/>
              <a:rect l="l" t="t" r="r" b="b"/>
              <a:pathLst>
                <a:path w="112" h="34" extrusionOk="0">
                  <a:moveTo>
                    <a:pt x="100" y="34"/>
                  </a:moveTo>
                  <a:cubicBezTo>
                    <a:pt x="9" y="34"/>
                    <a:pt x="9" y="34"/>
                    <a:pt x="9" y="34"/>
                  </a:cubicBezTo>
                  <a:cubicBezTo>
                    <a:pt x="4" y="34"/>
                    <a:pt x="0" y="30"/>
                    <a:pt x="1" y="24"/>
                  </a:cubicBezTo>
                  <a:cubicBezTo>
                    <a:pt x="4" y="7"/>
                    <a:pt x="4" y="7"/>
                    <a:pt x="4" y="7"/>
                  </a:cubicBezTo>
                  <a:cubicBezTo>
                    <a:pt x="5" y="3"/>
                    <a:pt x="8" y="0"/>
                    <a:pt x="12" y="0"/>
                  </a:cubicBezTo>
                  <a:cubicBezTo>
                    <a:pt x="103" y="0"/>
                    <a:pt x="103" y="0"/>
                    <a:pt x="103" y="0"/>
                  </a:cubicBezTo>
                  <a:cubicBezTo>
                    <a:pt x="108" y="0"/>
                    <a:pt x="112" y="5"/>
                    <a:pt x="111" y="10"/>
                  </a:cubicBezTo>
                  <a:cubicBezTo>
                    <a:pt x="108" y="28"/>
                    <a:pt x="108" y="28"/>
                    <a:pt x="108" y="28"/>
                  </a:cubicBezTo>
                  <a:cubicBezTo>
                    <a:pt x="107" y="32"/>
                    <a:pt x="104" y="34"/>
                    <a:pt x="100" y="34"/>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9" name="Google Shape;2449;p74">
              <a:extLst>
                <a:ext uri="{FF2B5EF4-FFF2-40B4-BE49-F238E27FC236}">
                  <a16:creationId xmlns:a16="http://schemas.microsoft.com/office/drawing/2014/main" id="{5D7255FE-5FD3-4F3F-95B8-9283AF8E4083}"/>
                </a:ext>
              </a:extLst>
            </p:cNvPr>
            <p:cNvSpPr/>
            <p:nvPr/>
          </p:nvSpPr>
          <p:spPr>
            <a:xfrm>
              <a:off x="6086163" y="3696404"/>
              <a:ext cx="747950" cy="764131"/>
            </a:xfrm>
            <a:custGeom>
              <a:avLst/>
              <a:gdLst/>
              <a:ahLst/>
              <a:cxnLst/>
              <a:rect l="l" t="t" r="r" b="b"/>
              <a:pathLst>
                <a:path w="647" h="661" extrusionOk="0">
                  <a:moveTo>
                    <a:pt x="427" y="9"/>
                  </a:moveTo>
                  <a:cubicBezTo>
                    <a:pt x="427" y="9"/>
                    <a:pt x="163" y="16"/>
                    <a:pt x="111" y="78"/>
                  </a:cubicBezTo>
                  <a:cubicBezTo>
                    <a:pt x="43" y="160"/>
                    <a:pt x="0" y="661"/>
                    <a:pt x="0" y="661"/>
                  </a:cubicBezTo>
                  <a:cubicBezTo>
                    <a:pt x="111" y="661"/>
                    <a:pt x="111" y="661"/>
                    <a:pt x="111" y="661"/>
                  </a:cubicBezTo>
                  <a:cubicBezTo>
                    <a:pt x="111" y="661"/>
                    <a:pt x="125" y="619"/>
                    <a:pt x="130" y="546"/>
                  </a:cubicBezTo>
                  <a:cubicBezTo>
                    <a:pt x="132" y="517"/>
                    <a:pt x="155" y="469"/>
                    <a:pt x="157" y="407"/>
                  </a:cubicBezTo>
                  <a:cubicBezTo>
                    <a:pt x="160" y="346"/>
                    <a:pt x="207" y="247"/>
                    <a:pt x="210" y="192"/>
                  </a:cubicBezTo>
                  <a:cubicBezTo>
                    <a:pt x="210" y="192"/>
                    <a:pt x="620" y="176"/>
                    <a:pt x="633" y="122"/>
                  </a:cubicBezTo>
                  <a:cubicBezTo>
                    <a:pt x="647" y="69"/>
                    <a:pt x="621" y="0"/>
                    <a:pt x="621" y="0"/>
                  </a:cubicBezTo>
                  <a:lnTo>
                    <a:pt x="427" y="9"/>
                  </a:lnTo>
                  <a:close/>
                </a:path>
              </a:pathLst>
            </a:custGeom>
            <a:solidFill>
              <a:srgbClr val="E0F4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0" name="Google Shape;2450;p74">
              <a:extLst>
                <a:ext uri="{FF2B5EF4-FFF2-40B4-BE49-F238E27FC236}">
                  <a16:creationId xmlns:a16="http://schemas.microsoft.com/office/drawing/2014/main" id="{09492C7F-005C-4FA3-9A40-AB89F83A3239}"/>
                </a:ext>
              </a:extLst>
            </p:cNvPr>
            <p:cNvSpPr/>
            <p:nvPr/>
          </p:nvSpPr>
          <p:spPr>
            <a:xfrm>
              <a:off x="6150779" y="3696404"/>
              <a:ext cx="684205" cy="470028"/>
            </a:xfrm>
            <a:custGeom>
              <a:avLst/>
              <a:gdLst/>
              <a:ahLst/>
              <a:cxnLst/>
              <a:rect l="l" t="t" r="r" b="b"/>
              <a:pathLst>
                <a:path w="591" h="406" extrusionOk="0">
                  <a:moveTo>
                    <a:pt x="55" y="312"/>
                  </a:moveTo>
                  <a:cubicBezTo>
                    <a:pt x="77" y="340"/>
                    <a:pt x="92" y="376"/>
                    <a:pt x="101" y="406"/>
                  </a:cubicBezTo>
                  <a:cubicBezTo>
                    <a:pt x="105" y="344"/>
                    <a:pt x="151" y="247"/>
                    <a:pt x="154" y="192"/>
                  </a:cubicBezTo>
                  <a:cubicBezTo>
                    <a:pt x="154" y="192"/>
                    <a:pt x="564" y="176"/>
                    <a:pt x="577" y="122"/>
                  </a:cubicBezTo>
                  <a:cubicBezTo>
                    <a:pt x="591" y="69"/>
                    <a:pt x="565" y="0"/>
                    <a:pt x="565" y="0"/>
                  </a:cubicBezTo>
                  <a:cubicBezTo>
                    <a:pt x="371" y="9"/>
                    <a:pt x="371" y="9"/>
                    <a:pt x="371" y="9"/>
                  </a:cubicBezTo>
                  <a:cubicBezTo>
                    <a:pt x="371" y="9"/>
                    <a:pt x="107" y="16"/>
                    <a:pt x="55" y="78"/>
                  </a:cubicBezTo>
                  <a:cubicBezTo>
                    <a:pt x="34" y="103"/>
                    <a:pt x="16" y="167"/>
                    <a:pt x="0" y="244"/>
                  </a:cubicBezTo>
                  <a:cubicBezTo>
                    <a:pt x="15" y="266"/>
                    <a:pt x="35" y="286"/>
                    <a:pt x="55" y="312"/>
                  </a:cubicBezTo>
                  <a:close/>
                </a:path>
              </a:pathLst>
            </a:custGeom>
            <a:solidFill>
              <a:srgbClr val="E0F4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1" name="Google Shape;2451;p74">
              <a:extLst>
                <a:ext uri="{FF2B5EF4-FFF2-40B4-BE49-F238E27FC236}">
                  <a16:creationId xmlns:a16="http://schemas.microsoft.com/office/drawing/2014/main" id="{6E5E75FA-4454-4E32-9E23-425FBADD495A}"/>
                </a:ext>
              </a:extLst>
            </p:cNvPr>
            <p:cNvSpPr/>
            <p:nvPr/>
          </p:nvSpPr>
          <p:spPr>
            <a:xfrm>
              <a:off x="6184434" y="3809482"/>
              <a:ext cx="240454" cy="651788"/>
            </a:xfrm>
            <a:custGeom>
              <a:avLst/>
              <a:gdLst/>
              <a:ahLst/>
              <a:cxnLst/>
              <a:rect l="l" t="t" r="r" b="b"/>
              <a:pathLst>
                <a:path w="208" h="563" extrusionOk="0">
                  <a:moveTo>
                    <a:pt x="208" y="2"/>
                  </a:moveTo>
                  <a:cubicBezTo>
                    <a:pt x="208" y="2"/>
                    <a:pt x="195" y="0"/>
                    <a:pt x="177" y="0"/>
                  </a:cubicBezTo>
                  <a:cubicBezTo>
                    <a:pt x="159" y="0"/>
                    <a:pt x="137" y="2"/>
                    <a:pt x="117" y="10"/>
                  </a:cubicBezTo>
                  <a:cubicBezTo>
                    <a:pt x="97" y="18"/>
                    <a:pt x="78" y="32"/>
                    <a:pt x="70" y="57"/>
                  </a:cubicBezTo>
                  <a:cubicBezTo>
                    <a:pt x="58" y="93"/>
                    <a:pt x="50" y="154"/>
                    <a:pt x="44" y="214"/>
                  </a:cubicBezTo>
                  <a:cubicBezTo>
                    <a:pt x="37" y="274"/>
                    <a:pt x="31" y="332"/>
                    <a:pt x="24" y="360"/>
                  </a:cubicBezTo>
                  <a:cubicBezTo>
                    <a:pt x="17" y="388"/>
                    <a:pt x="11" y="439"/>
                    <a:pt x="6" y="483"/>
                  </a:cubicBezTo>
                  <a:cubicBezTo>
                    <a:pt x="2" y="526"/>
                    <a:pt x="0" y="563"/>
                    <a:pt x="0" y="563"/>
                  </a:cubicBezTo>
                  <a:cubicBezTo>
                    <a:pt x="4" y="563"/>
                    <a:pt x="4" y="563"/>
                    <a:pt x="4" y="563"/>
                  </a:cubicBezTo>
                  <a:cubicBezTo>
                    <a:pt x="4" y="563"/>
                    <a:pt x="4" y="561"/>
                    <a:pt x="4" y="557"/>
                  </a:cubicBezTo>
                  <a:cubicBezTo>
                    <a:pt x="5" y="542"/>
                    <a:pt x="8" y="506"/>
                    <a:pt x="12" y="467"/>
                  </a:cubicBezTo>
                  <a:cubicBezTo>
                    <a:pt x="16" y="427"/>
                    <a:pt x="22" y="385"/>
                    <a:pt x="28" y="361"/>
                  </a:cubicBezTo>
                  <a:cubicBezTo>
                    <a:pt x="35" y="332"/>
                    <a:pt x="41" y="274"/>
                    <a:pt x="48" y="215"/>
                  </a:cubicBezTo>
                  <a:cubicBezTo>
                    <a:pt x="54" y="155"/>
                    <a:pt x="62" y="93"/>
                    <a:pt x="74" y="58"/>
                  </a:cubicBezTo>
                  <a:cubicBezTo>
                    <a:pt x="82" y="35"/>
                    <a:pt x="99" y="22"/>
                    <a:pt x="118" y="14"/>
                  </a:cubicBezTo>
                  <a:cubicBezTo>
                    <a:pt x="138" y="6"/>
                    <a:pt x="159" y="4"/>
                    <a:pt x="177" y="4"/>
                  </a:cubicBezTo>
                  <a:cubicBezTo>
                    <a:pt x="186" y="4"/>
                    <a:pt x="193" y="5"/>
                    <a:pt x="199" y="5"/>
                  </a:cubicBezTo>
                  <a:cubicBezTo>
                    <a:pt x="201" y="5"/>
                    <a:pt x="204" y="6"/>
                    <a:pt x="205" y="6"/>
                  </a:cubicBezTo>
                  <a:cubicBezTo>
                    <a:pt x="207" y="6"/>
                    <a:pt x="207" y="6"/>
                    <a:pt x="207" y="6"/>
                  </a:cubicBezTo>
                  <a:cubicBezTo>
                    <a:pt x="208" y="2"/>
                    <a:pt x="208" y="2"/>
                    <a:pt x="208" y="2"/>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2" name="Google Shape;2452;p74">
              <a:extLst>
                <a:ext uri="{FF2B5EF4-FFF2-40B4-BE49-F238E27FC236}">
                  <a16:creationId xmlns:a16="http://schemas.microsoft.com/office/drawing/2014/main" id="{FD1F9E1E-662E-4159-ACE1-28E3EE2B4A32}"/>
                </a:ext>
              </a:extLst>
            </p:cNvPr>
            <p:cNvSpPr/>
            <p:nvPr/>
          </p:nvSpPr>
          <p:spPr>
            <a:xfrm>
              <a:off x="6440207" y="3227937"/>
              <a:ext cx="443268" cy="490867"/>
            </a:xfrm>
            <a:custGeom>
              <a:avLst/>
              <a:gdLst/>
              <a:ahLst/>
              <a:cxnLst/>
              <a:rect l="l" t="t" r="r" b="b"/>
              <a:pathLst>
                <a:path w="384" h="424" extrusionOk="0">
                  <a:moveTo>
                    <a:pt x="317" y="313"/>
                  </a:moveTo>
                  <a:cubicBezTo>
                    <a:pt x="317" y="313"/>
                    <a:pt x="317" y="313"/>
                    <a:pt x="317" y="313"/>
                  </a:cubicBezTo>
                  <a:cubicBezTo>
                    <a:pt x="297" y="205"/>
                    <a:pt x="269" y="55"/>
                    <a:pt x="260" y="46"/>
                  </a:cubicBezTo>
                  <a:cubicBezTo>
                    <a:pt x="250" y="35"/>
                    <a:pt x="186" y="29"/>
                    <a:pt x="151" y="22"/>
                  </a:cubicBezTo>
                  <a:cubicBezTo>
                    <a:pt x="136" y="8"/>
                    <a:pt x="128" y="0"/>
                    <a:pt x="128" y="0"/>
                  </a:cubicBezTo>
                  <a:cubicBezTo>
                    <a:pt x="45" y="28"/>
                    <a:pt x="45" y="28"/>
                    <a:pt x="45" y="28"/>
                  </a:cubicBezTo>
                  <a:cubicBezTo>
                    <a:pt x="43" y="53"/>
                    <a:pt x="43" y="53"/>
                    <a:pt x="43" y="53"/>
                  </a:cubicBezTo>
                  <a:cubicBezTo>
                    <a:pt x="11" y="64"/>
                    <a:pt x="11" y="64"/>
                    <a:pt x="11" y="64"/>
                  </a:cubicBezTo>
                  <a:cubicBezTo>
                    <a:pt x="11" y="64"/>
                    <a:pt x="7" y="113"/>
                    <a:pt x="5" y="143"/>
                  </a:cubicBezTo>
                  <a:cubicBezTo>
                    <a:pt x="0" y="208"/>
                    <a:pt x="26" y="245"/>
                    <a:pt x="56" y="299"/>
                  </a:cubicBezTo>
                  <a:cubicBezTo>
                    <a:pt x="74" y="333"/>
                    <a:pt x="81" y="372"/>
                    <a:pt x="84" y="398"/>
                  </a:cubicBezTo>
                  <a:cubicBezTo>
                    <a:pt x="85" y="413"/>
                    <a:pt x="98" y="424"/>
                    <a:pt x="112" y="424"/>
                  </a:cubicBezTo>
                  <a:cubicBezTo>
                    <a:pt x="357" y="424"/>
                    <a:pt x="357" y="424"/>
                    <a:pt x="357" y="424"/>
                  </a:cubicBezTo>
                  <a:cubicBezTo>
                    <a:pt x="384" y="424"/>
                    <a:pt x="327" y="367"/>
                    <a:pt x="317" y="313"/>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3" name="Google Shape;2453;p74">
              <a:extLst>
                <a:ext uri="{FF2B5EF4-FFF2-40B4-BE49-F238E27FC236}">
                  <a16:creationId xmlns:a16="http://schemas.microsoft.com/office/drawing/2014/main" id="{901D15D7-82FD-401E-ADE3-A0111B6F2E19}"/>
                </a:ext>
              </a:extLst>
            </p:cNvPr>
            <p:cNvSpPr/>
            <p:nvPr/>
          </p:nvSpPr>
          <p:spPr>
            <a:xfrm>
              <a:off x="6620594" y="3313419"/>
              <a:ext cx="263190" cy="405197"/>
            </a:xfrm>
            <a:custGeom>
              <a:avLst/>
              <a:gdLst/>
              <a:ahLst/>
              <a:cxnLst/>
              <a:rect l="l" t="t" r="r" b="b"/>
              <a:pathLst>
                <a:path w="228" h="350" extrusionOk="0">
                  <a:moveTo>
                    <a:pt x="161" y="239"/>
                  </a:moveTo>
                  <a:cubicBezTo>
                    <a:pt x="148" y="167"/>
                    <a:pt x="131" y="77"/>
                    <a:pt x="118" y="21"/>
                  </a:cubicBezTo>
                  <a:cubicBezTo>
                    <a:pt x="59" y="0"/>
                    <a:pt x="59" y="0"/>
                    <a:pt x="59" y="0"/>
                  </a:cubicBezTo>
                  <a:cubicBezTo>
                    <a:pt x="59" y="0"/>
                    <a:pt x="22" y="77"/>
                    <a:pt x="28" y="126"/>
                  </a:cubicBezTo>
                  <a:cubicBezTo>
                    <a:pt x="32" y="151"/>
                    <a:pt x="10" y="163"/>
                    <a:pt x="5" y="201"/>
                  </a:cubicBezTo>
                  <a:cubicBezTo>
                    <a:pt x="0" y="236"/>
                    <a:pt x="16" y="304"/>
                    <a:pt x="92" y="350"/>
                  </a:cubicBezTo>
                  <a:cubicBezTo>
                    <a:pt x="201" y="350"/>
                    <a:pt x="201" y="350"/>
                    <a:pt x="201" y="350"/>
                  </a:cubicBezTo>
                  <a:cubicBezTo>
                    <a:pt x="228" y="350"/>
                    <a:pt x="171" y="293"/>
                    <a:pt x="161" y="239"/>
                  </a:cubicBezTo>
                  <a:close/>
                </a:path>
              </a:pathLst>
            </a:custGeom>
            <a:solidFill>
              <a:srgbClr val="02B2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4" name="Google Shape;2454;p74">
              <a:extLst>
                <a:ext uri="{FF2B5EF4-FFF2-40B4-BE49-F238E27FC236}">
                  <a16:creationId xmlns:a16="http://schemas.microsoft.com/office/drawing/2014/main" id="{B5F69B26-8253-4830-A8E6-44DC3847B827}"/>
                </a:ext>
              </a:extLst>
            </p:cNvPr>
            <p:cNvSpPr/>
            <p:nvPr/>
          </p:nvSpPr>
          <p:spPr>
            <a:xfrm>
              <a:off x="6432803" y="3107455"/>
              <a:ext cx="152817" cy="189864"/>
            </a:xfrm>
            <a:custGeom>
              <a:avLst/>
              <a:gdLst/>
              <a:ahLst/>
              <a:cxnLst/>
              <a:rect l="l" t="t" r="r" b="b"/>
              <a:pathLst>
                <a:path w="132" h="164" extrusionOk="0">
                  <a:moveTo>
                    <a:pt x="65" y="131"/>
                  </a:moveTo>
                  <a:cubicBezTo>
                    <a:pt x="70" y="131"/>
                    <a:pt x="70" y="131"/>
                    <a:pt x="70" y="131"/>
                  </a:cubicBezTo>
                  <a:cubicBezTo>
                    <a:pt x="96" y="164"/>
                    <a:pt x="96" y="164"/>
                    <a:pt x="96" y="164"/>
                  </a:cubicBezTo>
                  <a:cubicBezTo>
                    <a:pt x="96" y="164"/>
                    <a:pt x="96" y="164"/>
                    <a:pt x="96" y="164"/>
                  </a:cubicBezTo>
                  <a:cubicBezTo>
                    <a:pt x="93" y="135"/>
                    <a:pt x="93" y="135"/>
                    <a:pt x="93" y="135"/>
                  </a:cubicBezTo>
                  <a:cubicBezTo>
                    <a:pt x="113" y="128"/>
                    <a:pt x="132" y="116"/>
                    <a:pt x="132" y="116"/>
                  </a:cubicBezTo>
                  <a:cubicBezTo>
                    <a:pt x="97" y="55"/>
                    <a:pt x="97" y="55"/>
                    <a:pt x="97" y="55"/>
                  </a:cubicBezTo>
                  <a:cubicBezTo>
                    <a:pt x="97" y="55"/>
                    <a:pt x="108" y="29"/>
                    <a:pt x="95" y="23"/>
                  </a:cubicBezTo>
                  <a:cubicBezTo>
                    <a:pt x="82" y="17"/>
                    <a:pt x="76" y="37"/>
                    <a:pt x="76" y="37"/>
                  </a:cubicBezTo>
                  <a:cubicBezTo>
                    <a:pt x="76" y="37"/>
                    <a:pt x="30" y="38"/>
                    <a:pt x="7" y="0"/>
                  </a:cubicBezTo>
                  <a:cubicBezTo>
                    <a:pt x="2" y="3"/>
                    <a:pt x="0" y="13"/>
                    <a:pt x="0" y="18"/>
                  </a:cubicBezTo>
                  <a:cubicBezTo>
                    <a:pt x="3" y="47"/>
                    <a:pt x="7" y="58"/>
                    <a:pt x="6" y="70"/>
                  </a:cubicBezTo>
                  <a:cubicBezTo>
                    <a:pt x="9" y="92"/>
                    <a:pt x="26" y="114"/>
                    <a:pt x="40" y="114"/>
                  </a:cubicBezTo>
                  <a:cubicBezTo>
                    <a:pt x="54" y="114"/>
                    <a:pt x="57" y="110"/>
                    <a:pt x="57" y="110"/>
                  </a:cubicBezTo>
                  <a:lnTo>
                    <a:pt x="65" y="131"/>
                  </a:lnTo>
                  <a:close/>
                </a:path>
              </a:pathLst>
            </a:custGeom>
            <a:solidFill>
              <a:srgbClr val="D59E7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5" name="Google Shape;2455;p74">
              <a:extLst>
                <a:ext uri="{FF2B5EF4-FFF2-40B4-BE49-F238E27FC236}">
                  <a16:creationId xmlns:a16="http://schemas.microsoft.com/office/drawing/2014/main" id="{CC5F76BD-F0B1-400A-846B-5DC1822D9BCD}"/>
                </a:ext>
              </a:extLst>
            </p:cNvPr>
            <p:cNvSpPr/>
            <p:nvPr/>
          </p:nvSpPr>
          <p:spPr>
            <a:xfrm>
              <a:off x="6414630" y="3135051"/>
              <a:ext cx="33671" cy="51794"/>
            </a:xfrm>
            <a:custGeom>
              <a:avLst/>
              <a:gdLst/>
              <a:ahLst/>
              <a:cxnLst/>
              <a:rect l="l" t="t" r="r" b="b"/>
              <a:pathLst>
                <a:path w="29" h="45" extrusionOk="0">
                  <a:moveTo>
                    <a:pt x="26" y="21"/>
                  </a:moveTo>
                  <a:cubicBezTo>
                    <a:pt x="24" y="21"/>
                    <a:pt x="24" y="21"/>
                    <a:pt x="24" y="21"/>
                  </a:cubicBezTo>
                  <a:cubicBezTo>
                    <a:pt x="24" y="23"/>
                    <a:pt x="25" y="25"/>
                    <a:pt x="25" y="26"/>
                  </a:cubicBezTo>
                  <a:cubicBezTo>
                    <a:pt x="25" y="30"/>
                    <a:pt x="24" y="34"/>
                    <a:pt x="22" y="37"/>
                  </a:cubicBezTo>
                  <a:cubicBezTo>
                    <a:pt x="21" y="40"/>
                    <a:pt x="19" y="41"/>
                    <a:pt x="17" y="41"/>
                  </a:cubicBezTo>
                  <a:cubicBezTo>
                    <a:pt x="16" y="41"/>
                    <a:pt x="16" y="41"/>
                    <a:pt x="16" y="41"/>
                  </a:cubicBezTo>
                  <a:cubicBezTo>
                    <a:pt x="15" y="41"/>
                    <a:pt x="14" y="41"/>
                    <a:pt x="13" y="40"/>
                  </a:cubicBezTo>
                  <a:cubicBezTo>
                    <a:pt x="9" y="38"/>
                    <a:pt x="6" y="32"/>
                    <a:pt x="5" y="24"/>
                  </a:cubicBezTo>
                  <a:cubicBezTo>
                    <a:pt x="4" y="22"/>
                    <a:pt x="4" y="21"/>
                    <a:pt x="4" y="19"/>
                  </a:cubicBezTo>
                  <a:cubicBezTo>
                    <a:pt x="4" y="15"/>
                    <a:pt x="5" y="11"/>
                    <a:pt x="7" y="8"/>
                  </a:cubicBezTo>
                  <a:cubicBezTo>
                    <a:pt x="8" y="6"/>
                    <a:pt x="10" y="4"/>
                    <a:pt x="12" y="4"/>
                  </a:cubicBezTo>
                  <a:cubicBezTo>
                    <a:pt x="12" y="4"/>
                    <a:pt x="12" y="4"/>
                    <a:pt x="12" y="4"/>
                  </a:cubicBezTo>
                  <a:cubicBezTo>
                    <a:pt x="13" y="4"/>
                    <a:pt x="15" y="4"/>
                    <a:pt x="16" y="5"/>
                  </a:cubicBezTo>
                  <a:cubicBezTo>
                    <a:pt x="19" y="8"/>
                    <a:pt x="23" y="14"/>
                    <a:pt x="24" y="21"/>
                  </a:cubicBezTo>
                  <a:cubicBezTo>
                    <a:pt x="26" y="21"/>
                    <a:pt x="26" y="21"/>
                    <a:pt x="26" y="21"/>
                  </a:cubicBezTo>
                  <a:cubicBezTo>
                    <a:pt x="28" y="21"/>
                    <a:pt x="28" y="21"/>
                    <a:pt x="28" y="21"/>
                  </a:cubicBezTo>
                  <a:cubicBezTo>
                    <a:pt x="27" y="15"/>
                    <a:pt x="25" y="10"/>
                    <a:pt x="23" y="6"/>
                  </a:cubicBezTo>
                  <a:cubicBezTo>
                    <a:pt x="21" y="5"/>
                    <a:pt x="20" y="3"/>
                    <a:pt x="18" y="2"/>
                  </a:cubicBezTo>
                  <a:cubicBezTo>
                    <a:pt x="16" y="1"/>
                    <a:pt x="14" y="0"/>
                    <a:pt x="12" y="0"/>
                  </a:cubicBezTo>
                  <a:cubicBezTo>
                    <a:pt x="12" y="0"/>
                    <a:pt x="12" y="0"/>
                    <a:pt x="11" y="0"/>
                  </a:cubicBezTo>
                  <a:cubicBezTo>
                    <a:pt x="8" y="1"/>
                    <a:pt x="5" y="3"/>
                    <a:pt x="3" y="7"/>
                  </a:cubicBezTo>
                  <a:cubicBezTo>
                    <a:pt x="1" y="10"/>
                    <a:pt x="0" y="14"/>
                    <a:pt x="0" y="19"/>
                  </a:cubicBezTo>
                  <a:cubicBezTo>
                    <a:pt x="0" y="21"/>
                    <a:pt x="0" y="23"/>
                    <a:pt x="1" y="24"/>
                  </a:cubicBezTo>
                  <a:cubicBezTo>
                    <a:pt x="1" y="30"/>
                    <a:pt x="3" y="35"/>
                    <a:pt x="6" y="39"/>
                  </a:cubicBezTo>
                  <a:cubicBezTo>
                    <a:pt x="8" y="41"/>
                    <a:pt x="9" y="42"/>
                    <a:pt x="11" y="43"/>
                  </a:cubicBezTo>
                  <a:cubicBezTo>
                    <a:pt x="13" y="45"/>
                    <a:pt x="14" y="45"/>
                    <a:pt x="16" y="45"/>
                  </a:cubicBezTo>
                  <a:cubicBezTo>
                    <a:pt x="17" y="45"/>
                    <a:pt x="17" y="45"/>
                    <a:pt x="18" y="45"/>
                  </a:cubicBezTo>
                  <a:cubicBezTo>
                    <a:pt x="21" y="45"/>
                    <a:pt x="24" y="42"/>
                    <a:pt x="26" y="39"/>
                  </a:cubicBezTo>
                  <a:cubicBezTo>
                    <a:pt x="28" y="35"/>
                    <a:pt x="29" y="31"/>
                    <a:pt x="29" y="26"/>
                  </a:cubicBezTo>
                  <a:cubicBezTo>
                    <a:pt x="29" y="24"/>
                    <a:pt x="28" y="23"/>
                    <a:pt x="28" y="21"/>
                  </a:cubicBezTo>
                  <a:lnTo>
                    <a:pt x="26" y="21"/>
                  </a:ln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6" name="Google Shape;2456;p74">
              <a:extLst>
                <a:ext uri="{FF2B5EF4-FFF2-40B4-BE49-F238E27FC236}">
                  <a16:creationId xmlns:a16="http://schemas.microsoft.com/office/drawing/2014/main" id="{00112E7F-81A2-4F19-A885-0AB53455E9ED}"/>
                </a:ext>
              </a:extLst>
            </p:cNvPr>
            <p:cNvSpPr/>
            <p:nvPr/>
          </p:nvSpPr>
          <p:spPr>
            <a:xfrm>
              <a:off x="6450303" y="3130340"/>
              <a:ext cx="33671" cy="51794"/>
            </a:xfrm>
            <a:custGeom>
              <a:avLst/>
              <a:gdLst/>
              <a:ahLst/>
              <a:cxnLst/>
              <a:rect l="l" t="t" r="r" b="b"/>
              <a:pathLst>
                <a:path w="29" h="45" extrusionOk="0">
                  <a:moveTo>
                    <a:pt x="26" y="21"/>
                  </a:moveTo>
                  <a:cubicBezTo>
                    <a:pt x="24" y="21"/>
                    <a:pt x="24" y="21"/>
                    <a:pt x="24" y="21"/>
                  </a:cubicBezTo>
                  <a:cubicBezTo>
                    <a:pt x="25" y="23"/>
                    <a:pt x="25" y="25"/>
                    <a:pt x="25" y="26"/>
                  </a:cubicBezTo>
                  <a:cubicBezTo>
                    <a:pt x="25" y="30"/>
                    <a:pt x="24" y="34"/>
                    <a:pt x="22" y="37"/>
                  </a:cubicBezTo>
                  <a:cubicBezTo>
                    <a:pt x="21" y="39"/>
                    <a:pt x="19" y="41"/>
                    <a:pt x="17" y="41"/>
                  </a:cubicBezTo>
                  <a:cubicBezTo>
                    <a:pt x="17" y="41"/>
                    <a:pt x="17" y="41"/>
                    <a:pt x="17" y="41"/>
                  </a:cubicBezTo>
                  <a:cubicBezTo>
                    <a:pt x="16" y="41"/>
                    <a:pt x="14" y="41"/>
                    <a:pt x="13" y="40"/>
                  </a:cubicBezTo>
                  <a:cubicBezTo>
                    <a:pt x="9" y="38"/>
                    <a:pt x="6" y="32"/>
                    <a:pt x="5" y="24"/>
                  </a:cubicBezTo>
                  <a:cubicBezTo>
                    <a:pt x="5" y="22"/>
                    <a:pt x="4" y="21"/>
                    <a:pt x="4" y="19"/>
                  </a:cubicBezTo>
                  <a:cubicBezTo>
                    <a:pt x="4" y="15"/>
                    <a:pt x="5" y="11"/>
                    <a:pt x="7" y="8"/>
                  </a:cubicBezTo>
                  <a:cubicBezTo>
                    <a:pt x="8" y="6"/>
                    <a:pt x="10" y="4"/>
                    <a:pt x="12" y="4"/>
                  </a:cubicBezTo>
                  <a:cubicBezTo>
                    <a:pt x="13" y="4"/>
                    <a:pt x="13" y="4"/>
                    <a:pt x="13" y="4"/>
                  </a:cubicBezTo>
                  <a:cubicBezTo>
                    <a:pt x="14" y="4"/>
                    <a:pt x="15" y="4"/>
                    <a:pt x="16" y="5"/>
                  </a:cubicBezTo>
                  <a:cubicBezTo>
                    <a:pt x="20" y="7"/>
                    <a:pt x="23" y="14"/>
                    <a:pt x="24" y="21"/>
                  </a:cubicBezTo>
                  <a:cubicBezTo>
                    <a:pt x="26" y="21"/>
                    <a:pt x="26" y="21"/>
                    <a:pt x="26" y="21"/>
                  </a:cubicBezTo>
                  <a:cubicBezTo>
                    <a:pt x="28" y="21"/>
                    <a:pt x="28" y="21"/>
                    <a:pt x="28" y="21"/>
                  </a:cubicBezTo>
                  <a:cubicBezTo>
                    <a:pt x="28" y="15"/>
                    <a:pt x="26" y="10"/>
                    <a:pt x="23" y="6"/>
                  </a:cubicBezTo>
                  <a:cubicBezTo>
                    <a:pt x="21" y="4"/>
                    <a:pt x="20" y="3"/>
                    <a:pt x="18" y="2"/>
                  </a:cubicBezTo>
                  <a:cubicBezTo>
                    <a:pt x="16" y="1"/>
                    <a:pt x="15" y="0"/>
                    <a:pt x="13" y="0"/>
                  </a:cubicBezTo>
                  <a:cubicBezTo>
                    <a:pt x="12" y="0"/>
                    <a:pt x="12" y="0"/>
                    <a:pt x="11" y="0"/>
                  </a:cubicBezTo>
                  <a:cubicBezTo>
                    <a:pt x="8" y="1"/>
                    <a:pt x="5" y="3"/>
                    <a:pt x="3" y="7"/>
                  </a:cubicBezTo>
                  <a:cubicBezTo>
                    <a:pt x="1" y="10"/>
                    <a:pt x="0" y="14"/>
                    <a:pt x="0" y="19"/>
                  </a:cubicBezTo>
                  <a:cubicBezTo>
                    <a:pt x="0" y="21"/>
                    <a:pt x="1" y="23"/>
                    <a:pt x="1" y="24"/>
                  </a:cubicBezTo>
                  <a:cubicBezTo>
                    <a:pt x="2" y="30"/>
                    <a:pt x="4" y="35"/>
                    <a:pt x="6" y="39"/>
                  </a:cubicBezTo>
                  <a:cubicBezTo>
                    <a:pt x="8" y="41"/>
                    <a:pt x="9" y="42"/>
                    <a:pt x="11" y="43"/>
                  </a:cubicBezTo>
                  <a:cubicBezTo>
                    <a:pt x="13" y="44"/>
                    <a:pt x="15" y="45"/>
                    <a:pt x="17" y="45"/>
                  </a:cubicBezTo>
                  <a:cubicBezTo>
                    <a:pt x="17" y="45"/>
                    <a:pt x="17" y="45"/>
                    <a:pt x="18" y="45"/>
                  </a:cubicBezTo>
                  <a:cubicBezTo>
                    <a:pt x="21" y="45"/>
                    <a:pt x="24" y="42"/>
                    <a:pt x="26" y="39"/>
                  </a:cubicBezTo>
                  <a:cubicBezTo>
                    <a:pt x="28" y="35"/>
                    <a:pt x="29" y="31"/>
                    <a:pt x="29" y="26"/>
                  </a:cubicBezTo>
                  <a:cubicBezTo>
                    <a:pt x="29" y="24"/>
                    <a:pt x="29" y="23"/>
                    <a:pt x="28" y="21"/>
                  </a:cubicBezTo>
                  <a:lnTo>
                    <a:pt x="26" y="21"/>
                  </a:ln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7" name="Google Shape;2457;p74">
              <a:extLst>
                <a:ext uri="{FF2B5EF4-FFF2-40B4-BE49-F238E27FC236}">
                  <a16:creationId xmlns:a16="http://schemas.microsoft.com/office/drawing/2014/main" id="{A801070F-C061-4591-AB69-F3C60C34B408}"/>
                </a:ext>
              </a:extLst>
            </p:cNvPr>
            <p:cNvSpPr/>
            <p:nvPr/>
          </p:nvSpPr>
          <p:spPr>
            <a:xfrm>
              <a:off x="6440880" y="3151205"/>
              <a:ext cx="15488" cy="6734"/>
            </a:xfrm>
            <a:custGeom>
              <a:avLst/>
              <a:gdLst/>
              <a:ahLst/>
              <a:cxnLst/>
              <a:rect l="l" t="t" r="r" b="b"/>
              <a:pathLst>
                <a:path w="13" h="6" extrusionOk="0">
                  <a:moveTo>
                    <a:pt x="3" y="6"/>
                  </a:moveTo>
                  <a:cubicBezTo>
                    <a:pt x="11" y="5"/>
                    <a:pt x="11" y="5"/>
                    <a:pt x="11" y="5"/>
                  </a:cubicBezTo>
                  <a:cubicBezTo>
                    <a:pt x="12" y="4"/>
                    <a:pt x="13" y="3"/>
                    <a:pt x="12" y="2"/>
                  </a:cubicBezTo>
                  <a:cubicBezTo>
                    <a:pt x="12" y="1"/>
                    <a:pt x="11" y="0"/>
                    <a:pt x="10" y="1"/>
                  </a:cubicBezTo>
                  <a:cubicBezTo>
                    <a:pt x="2" y="2"/>
                    <a:pt x="2" y="2"/>
                    <a:pt x="2" y="2"/>
                  </a:cubicBezTo>
                  <a:cubicBezTo>
                    <a:pt x="1" y="2"/>
                    <a:pt x="0" y="3"/>
                    <a:pt x="1" y="4"/>
                  </a:cubicBezTo>
                  <a:cubicBezTo>
                    <a:pt x="1" y="5"/>
                    <a:pt x="2" y="6"/>
                    <a:pt x="3" y="6"/>
                  </a:cubicBezTo>
                </a:path>
              </a:pathLst>
            </a:custGeom>
            <a:solidFill>
              <a:srgbClr val="306A85"/>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8" name="Google Shape;2458;p74">
              <a:extLst>
                <a:ext uri="{FF2B5EF4-FFF2-40B4-BE49-F238E27FC236}">
                  <a16:creationId xmlns:a16="http://schemas.microsoft.com/office/drawing/2014/main" id="{EC2D2A84-06C6-4734-B9AE-C71767CB41E2}"/>
                </a:ext>
              </a:extLst>
            </p:cNvPr>
            <p:cNvSpPr/>
            <p:nvPr/>
          </p:nvSpPr>
          <p:spPr>
            <a:xfrm>
              <a:off x="6477227" y="3139763"/>
              <a:ext cx="51794" cy="11442"/>
            </a:xfrm>
            <a:custGeom>
              <a:avLst/>
              <a:gdLst/>
              <a:ahLst/>
              <a:cxnLst/>
              <a:rect l="l" t="t" r="r" b="b"/>
              <a:pathLst>
                <a:path w="45" h="10" extrusionOk="0">
                  <a:moveTo>
                    <a:pt x="3" y="10"/>
                  </a:moveTo>
                  <a:cubicBezTo>
                    <a:pt x="43" y="4"/>
                    <a:pt x="43" y="4"/>
                    <a:pt x="43" y="4"/>
                  </a:cubicBezTo>
                  <a:cubicBezTo>
                    <a:pt x="44" y="4"/>
                    <a:pt x="45" y="3"/>
                    <a:pt x="45" y="2"/>
                  </a:cubicBezTo>
                  <a:cubicBezTo>
                    <a:pt x="45" y="1"/>
                    <a:pt x="44" y="0"/>
                    <a:pt x="42" y="0"/>
                  </a:cubicBezTo>
                  <a:cubicBezTo>
                    <a:pt x="2" y="6"/>
                    <a:pt x="2" y="6"/>
                    <a:pt x="2" y="6"/>
                  </a:cubicBezTo>
                  <a:cubicBezTo>
                    <a:pt x="1" y="6"/>
                    <a:pt x="0" y="7"/>
                    <a:pt x="0" y="8"/>
                  </a:cubicBezTo>
                  <a:cubicBezTo>
                    <a:pt x="0" y="9"/>
                    <a:pt x="1" y="10"/>
                    <a:pt x="3" y="10"/>
                  </a:cubicBezTo>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9" name="Google Shape;2459;p74">
              <a:extLst>
                <a:ext uri="{FF2B5EF4-FFF2-40B4-BE49-F238E27FC236}">
                  <a16:creationId xmlns:a16="http://schemas.microsoft.com/office/drawing/2014/main" id="{1E89D54A-9B22-42CF-A651-DD9D4B6553A7}"/>
                </a:ext>
              </a:extLst>
            </p:cNvPr>
            <p:cNvSpPr/>
            <p:nvPr/>
          </p:nvSpPr>
          <p:spPr>
            <a:xfrm>
              <a:off x="6498765" y="3189571"/>
              <a:ext cx="38371" cy="67342"/>
            </a:xfrm>
            <a:custGeom>
              <a:avLst/>
              <a:gdLst/>
              <a:ahLst/>
              <a:cxnLst/>
              <a:rect l="l" t="t" r="r" b="b"/>
              <a:pathLst>
                <a:path w="33" h="58" extrusionOk="0">
                  <a:moveTo>
                    <a:pt x="24" y="32"/>
                  </a:moveTo>
                  <a:cubicBezTo>
                    <a:pt x="28" y="19"/>
                    <a:pt x="33" y="0"/>
                    <a:pt x="29" y="0"/>
                  </a:cubicBezTo>
                  <a:cubicBezTo>
                    <a:pt x="24" y="0"/>
                    <a:pt x="21" y="12"/>
                    <a:pt x="15" y="21"/>
                  </a:cubicBezTo>
                  <a:cubicBezTo>
                    <a:pt x="9" y="30"/>
                    <a:pt x="0" y="39"/>
                    <a:pt x="0" y="39"/>
                  </a:cubicBezTo>
                  <a:cubicBezTo>
                    <a:pt x="8" y="58"/>
                    <a:pt x="8" y="58"/>
                    <a:pt x="8" y="58"/>
                  </a:cubicBezTo>
                  <a:cubicBezTo>
                    <a:pt x="13" y="50"/>
                    <a:pt x="21" y="41"/>
                    <a:pt x="24" y="32"/>
                  </a:cubicBezTo>
                  <a:close/>
                </a:path>
              </a:pathLst>
            </a:custGeom>
            <a:solidFill>
              <a:srgbClr val="AD6E4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0" name="Google Shape;2460;p74">
              <a:extLst>
                <a:ext uri="{FF2B5EF4-FFF2-40B4-BE49-F238E27FC236}">
                  <a16:creationId xmlns:a16="http://schemas.microsoft.com/office/drawing/2014/main" id="{B69552F6-8A85-4392-A48A-8F55C9E1FE5C}"/>
                </a:ext>
              </a:extLst>
            </p:cNvPr>
            <p:cNvSpPr/>
            <p:nvPr/>
          </p:nvSpPr>
          <p:spPr>
            <a:xfrm>
              <a:off x="6545208" y="3313419"/>
              <a:ext cx="72724" cy="404039"/>
            </a:xfrm>
            <a:custGeom>
              <a:avLst/>
              <a:gdLst/>
              <a:ahLst/>
              <a:cxnLst/>
              <a:rect l="l" t="t" r="r" b="b"/>
              <a:pathLst>
                <a:path w="63" h="349" extrusionOk="0">
                  <a:moveTo>
                    <a:pt x="0" y="0"/>
                  </a:moveTo>
                  <a:cubicBezTo>
                    <a:pt x="0" y="0"/>
                    <a:pt x="0" y="2"/>
                    <a:pt x="0" y="4"/>
                  </a:cubicBezTo>
                  <a:cubicBezTo>
                    <a:pt x="2" y="11"/>
                    <a:pt x="4" y="26"/>
                    <a:pt x="4" y="45"/>
                  </a:cubicBezTo>
                  <a:cubicBezTo>
                    <a:pt x="4" y="50"/>
                    <a:pt x="4" y="56"/>
                    <a:pt x="4" y="62"/>
                  </a:cubicBezTo>
                  <a:cubicBezTo>
                    <a:pt x="3" y="66"/>
                    <a:pt x="3" y="71"/>
                    <a:pt x="3" y="76"/>
                  </a:cubicBezTo>
                  <a:cubicBezTo>
                    <a:pt x="3" y="106"/>
                    <a:pt x="10" y="143"/>
                    <a:pt x="16" y="161"/>
                  </a:cubicBezTo>
                  <a:cubicBezTo>
                    <a:pt x="23" y="182"/>
                    <a:pt x="32" y="228"/>
                    <a:pt x="36" y="260"/>
                  </a:cubicBezTo>
                  <a:cubicBezTo>
                    <a:pt x="41" y="292"/>
                    <a:pt x="47" y="328"/>
                    <a:pt x="61" y="349"/>
                  </a:cubicBezTo>
                  <a:cubicBezTo>
                    <a:pt x="63" y="348"/>
                    <a:pt x="63" y="348"/>
                    <a:pt x="63" y="348"/>
                  </a:cubicBezTo>
                  <a:cubicBezTo>
                    <a:pt x="49" y="327"/>
                    <a:pt x="43" y="291"/>
                    <a:pt x="38" y="260"/>
                  </a:cubicBezTo>
                  <a:cubicBezTo>
                    <a:pt x="34" y="228"/>
                    <a:pt x="25" y="181"/>
                    <a:pt x="18" y="161"/>
                  </a:cubicBezTo>
                  <a:cubicBezTo>
                    <a:pt x="12" y="143"/>
                    <a:pt x="5" y="106"/>
                    <a:pt x="5" y="76"/>
                  </a:cubicBezTo>
                  <a:cubicBezTo>
                    <a:pt x="5" y="71"/>
                    <a:pt x="5" y="66"/>
                    <a:pt x="6" y="62"/>
                  </a:cubicBezTo>
                  <a:cubicBezTo>
                    <a:pt x="6" y="56"/>
                    <a:pt x="6" y="50"/>
                    <a:pt x="6" y="45"/>
                  </a:cubicBezTo>
                  <a:cubicBezTo>
                    <a:pt x="6" y="20"/>
                    <a:pt x="2" y="0"/>
                    <a:pt x="2" y="0"/>
                  </a:cubicBezTo>
                  <a:cubicBezTo>
                    <a:pt x="0" y="0"/>
                    <a:pt x="0" y="0"/>
                    <a:pt x="0" y="0"/>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1" name="Google Shape;2461;p74">
              <a:extLst>
                <a:ext uri="{FF2B5EF4-FFF2-40B4-BE49-F238E27FC236}">
                  <a16:creationId xmlns:a16="http://schemas.microsoft.com/office/drawing/2014/main" id="{902EC832-BFD3-4B44-BDBC-0C474DB0E563}"/>
                </a:ext>
              </a:extLst>
            </p:cNvPr>
            <p:cNvSpPr/>
            <p:nvPr/>
          </p:nvSpPr>
          <p:spPr>
            <a:xfrm>
              <a:off x="6671076" y="3260918"/>
              <a:ext cx="160921" cy="289426"/>
            </a:xfrm>
            <a:custGeom>
              <a:avLst/>
              <a:gdLst/>
              <a:ahLst/>
              <a:cxnLst/>
              <a:rect l="l" t="t" r="r" b="b"/>
              <a:pathLst>
                <a:path w="139" h="250" extrusionOk="0">
                  <a:moveTo>
                    <a:pt x="35" y="7"/>
                  </a:moveTo>
                  <a:cubicBezTo>
                    <a:pt x="81" y="17"/>
                    <a:pt x="114" y="52"/>
                    <a:pt x="121" y="110"/>
                  </a:cubicBezTo>
                  <a:cubicBezTo>
                    <a:pt x="128" y="167"/>
                    <a:pt x="139" y="250"/>
                    <a:pt x="139" y="250"/>
                  </a:cubicBezTo>
                  <a:cubicBezTo>
                    <a:pt x="35" y="250"/>
                    <a:pt x="35" y="250"/>
                    <a:pt x="35" y="250"/>
                  </a:cubicBezTo>
                  <a:cubicBezTo>
                    <a:pt x="35" y="250"/>
                    <a:pt x="15" y="156"/>
                    <a:pt x="8" y="109"/>
                  </a:cubicBezTo>
                  <a:cubicBezTo>
                    <a:pt x="0" y="62"/>
                    <a:pt x="1" y="0"/>
                    <a:pt x="35" y="7"/>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2" name="Google Shape;2462;p74">
              <a:extLst>
                <a:ext uri="{FF2B5EF4-FFF2-40B4-BE49-F238E27FC236}">
                  <a16:creationId xmlns:a16="http://schemas.microsoft.com/office/drawing/2014/main" id="{7715DA0D-36FF-46E6-9B80-F27F5962D008}"/>
                </a:ext>
              </a:extLst>
            </p:cNvPr>
            <p:cNvSpPr/>
            <p:nvPr/>
          </p:nvSpPr>
          <p:spPr>
            <a:xfrm>
              <a:off x="6406552" y="3538902"/>
              <a:ext cx="433510" cy="134684"/>
            </a:xfrm>
            <a:custGeom>
              <a:avLst/>
              <a:gdLst/>
              <a:ahLst/>
              <a:cxnLst/>
              <a:rect l="l" t="t" r="r" b="b"/>
              <a:pathLst>
                <a:path w="375" h="116" extrusionOk="0">
                  <a:moveTo>
                    <a:pt x="362" y="0"/>
                  </a:moveTo>
                  <a:cubicBezTo>
                    <a:pt x="371" y="62"/>
                    <a:pt x="371" y="62"/>
                    <a:pt x="371" y="62"/>
                  </a:cubicBezTo>
                  <a:cubicBezTo>
                    <a:pt x="375" y="91"/>
                    <a:pt x="353" y="116"/>
                    <a:pt x="324" y="116"/>
                  </a:cubicBezTo>
                  <a:cubicBezTo>
                    <a:pt x="0" y="116"/>
                    <a:pt x="0" y="116"/>
                    <a:pt x="0" y="116"/>
                  </a:cubicBezTo>
                  <a:cubicBezTo>
                    <a:pt x="0" y="116"/>
                    <a:pt x="15" y="92"/>
                    <a:pt x="52" y="91"/>
                  </a:cubicBezTo>
                  <a:cubicBezTo>
                    <a:pt x="72" y="90"/>
                    <a:pt x="85" y="93"/>
                    <a:pt x="85" y="93"/>
                  </a:cubicBezTo>
                  <a:cubicBezTo>
                    <a:pt x="272" y="49"/>
                    <a:pt x="272" y="49"/>
                    <a:pt x="272" y="49"/>
                  </a:cubicBezTo>
                  <a:cubicBezTo>
                    <a:pt x="265" y="0"/>
                    <a:pt x="265" y="0"/>
                    <a:pt x="265" y="0"/>
                  </a:cubicBezTo>
                  <a:lnTo>
                    <a:pt x="362" y="0"/>
                  </a:lnTo>
                  <a:close/>
                </a:path>
              </a:pathLst>
            </a:custGeom>
            <a:solidFill>
              <a:srgbClr val="D59E7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3" name="Google Shape;2463;p74">
              <a:extLst>
                <a:ext uri="{FF2B5EF4-FFF2-40B4-BE49-F238E27FC236}">
                  <a16:creationId xmlns:a16="http://schemas.microsoft.com/office/drawing/2014/main" id="{4FAF9729-2F72-4D10-A598-491C6A6FB0B5}"/>
                </a:ext>
              </a:extLst>
            </p:cNvPr>
            <p:cNvSpPr/>
            <p:nvPr/>
          </p:nvSpPr>
          <p:spPr>
            <a:xfrm>
              <a:off x="6271935" y="3706500"/>
              <a:ext cx="610112" cy="760612"/>
            </a:xfrm>
            <a:custGeom>
              <a:avLst/>
              <a:gdLst/>
              <a:ahLst/>
              <a:cxnLst/>
              <a:rect l="l" t="t" r="r" b="b"/>
              <a:pathLst>
                <a:path w="527" h="657" extrusionOk="0">
                  <a:moveTo>
                    <a:pt x="495" y="0"/>
                  </a:moveTo>
                  <a:cubicBezTo>
                    <a:pt x="495" y="0"/>
                    <a:pt x="521" y="29"/>
                    <a:pt x="525" y="81"/>
                  </a:cubicBezTo>
                  <a:cubicBezTo>
                    <a:pt x="527" y="105"/>
                    <a:pt x="520" y="141"/>
                    <a:pt x="478" y="146"/>
                  </a:cubicBezTo>
                  <a:cubicBezTo>
                    <a:pt x="439" y="152"/>
                    <a:pt x="156" y="183"/>
                    <a:pt x="156" y="183"/>
                  </a:cubicBezTo>
                  <a:cubicBezTo>
                    <a:pt x="156" y="183"/>
                    <a:pt x="167" y="305"/>
                    <a:pt x="164" y="366"/>
                  </a:cubicBezTo>
                  <a:cubicBezTo>
                    <a:pt x="161" y="427"/>
                    <a:pt x="174" y="462"/>
                    <a:pt x="167" y="496"/>
                  </a:cubicBezTo>
                  <a:cubicBezTo>
                    <a:pt x="160" y="530"/>
                    <a:pt x="174" y="627"/>
                    <a:pt x="170" y="657"/>
                  </a:cubicBezTo>
                  <a:cubicBezTo>
                    <a:pt x="66" y="657"/>
                    <a:pt x="66" y="657"/>
                    <a:pt x="66" y="657"/>
                  </a:cubicBezTo>
                  <a:cubicBezTo>
                    <a:pt x="66" y="657"/>
                    <a:pt x="24" y="286"/>
                    <a:pt x="12" y="198"/>
                  </a:cubicBezTo>
                  <a:cubicBezTo>
                    <a:pt x="0" y="110"/>
                    <a:pt x="49" y="69"/>
                    <a:pt x="110" y="55"/>
                  </a:cubicBezTo>
                  <a:cubicBezTo>
                    <a:pt x="171" y="41"/>
                    <a:pt x="352" y="8"/>
                    <a:pt x="352" y="8"/>
                  </a:cubicBezTo>
                  <a:lnTo>
                    <a:pt x="495" y="0"/>
                  </a:lnTo>
                  <a:close/>
                </a:path>
              </a:pathLst>
            </a:custGeom>
            <a:solidFill>
              <a:srgbClr val="E0F4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4" name="Google Shape;2464;p74">
              <a:extLst>
                <a:ext uri="{FF2B5EF4-FFF2-40B4-BE49-F238E27FC236}">
                  <a16:creationId xmlns:a16="http://schemas.microsoft.com/office/drawing/2014/main" id="{23D5F20A-9038-480D-B441-673326CFC90D}"/>
                </a:ext>
              </a:extLst>
            </p:cNvPr>
            <p:cNvSpPr/>
            <p:nvPr/>
          </p:nvSpPr>
          <p:spPr>
            <a:xfrm>
              <a:off x="6415976" y="3695057"/>
              <a:ext cx="401711" cy="773347"/>
            </a:xfrm>
            <a:custGeom>
              <a:avLst/>
              <a:gdLst/>
              <a:ahLst/>
              <a:cxnLst/>
              <a:rect l="l" t="t" r="r" b="b"/>
              <a:pathLst>
                <a:path w="348" h="668" extrusionOk="0">
                  <a:moveTo>
                    <a:pt x="334" y="1"/>
                  </a:moveTo>
                  <a:cubicBezTo>
                    <a:pt x="334" y="1"/>
                    <a:pt x="334" y="2"/>
                    <a:pt x="334" y="3"/>
                  </a:cubicBezTo>
                  <a:cubicBezTo>
                    <a:pt x="336" y="9"/>
                    <a:pt x="344" y="37"/>
                    <a:pt x="344" y="61"/>
                  </a:cubicBezTo>
                  <a:cubicBezTo>
                    <a:pt x="344" y="70"/>
                    <a:pt x="343" y="79"/>
                    <a:pt x="340" y="86"/>
                  </a:cubicBezTo>
                  <a:cubicBezTo>
                    <a:pt x="338" y="93"/>
                    <a:pt x="334" y="98"/>
                    <a:pt x="327" y="101"/>
                  </a:cubicBezTo>
                  <a:cubicBezTo>
                    <a:pt x="324" y="103"/>
                    <a:pt x="315" y="105"/>
                    <a:pt x="305" y="107"/>
                  </a:cubicBezTo>
                  <a:cubicBezTo>
                    <a:pt x="267" y="114"/>
                    <a:pt x="194" y="120"/>
                    <a:pt x="130" y="128"/>
                  </a:cubicBezTo>
                  <a:cubicBezTo>
                    <a:pt x="98" y="131"/>
                    <a:pt x="68" y="135"/>
                    <a:pt x="45" y="139"/>
                  </a:cubicBezTo>
                  <a:cubicBezTo>
                    <a:pt x="34" y="142"/>
                    <a:pt x="24" y="144"/>
                    <a:pt x="17" y="147"/>
                  </a:cubicBezTo>
                  <a:cubicBezTo>
                    <a:pt x="14" y="148"/>
                    <a:pt x="11" y="149"/>
                    <a:pt x="9" y="151"/>
                  </a:cubicBezTo>
                  <a:cubicBezTo>
                    <a:pt x="6" y="152"/>
                    <a:pt x="5" y="153"/>
                    <a:pt x="4" y="156"/>
                  </a:cubicBezTo>
                  <a:cubicBezTo>
                    <a:pt x="3" y="159"/>
                    <a:pt x="2" y="163"/>
                    <a:pt x="1" y="169"/>
                  </a:cubicBezTo>
                  <a:cubicBezTo>
                    <a:pt x="1" y="175"/>
                    <a:pt x="1" y="183"/>
                    <a:pt x="1" y="191"/>
                  </a:cubicBezTo>
                  <a:cubicBezTo>
                    <a:pt x="1" y="237"/>
                    <a:pt x="7" y="314"/>
                    <a:pt x="7" y="361"/>
                  </a:cubicBezTo>
                  <a:cubicBezTo>
                    <a:pt x="7" y="370"/>
                    <a:pt x="7" y="377"/>
                    <a:pt x="6" y="383"/>
                  </a:cubicBezTo>
                  <a:cubicBezTo>
                    <a:pt x="6" y="389"/>
                    <a:pt x="5" y="394"/>
                    <a:pt x="4" y="397"/>
                  </a:cubicBezTo>
                  <a:cubicBezTo>
                    <a:pt x="1" y="405"/>
                    <a:pt x="0" y="415"/>
                    <a:pt x="0" y="425"/>
                  </a:cubicBezTo>
                  <a:cubicBezTo>
                    <a:pt x="0" y="448"/>
                    <a:pt x="4" y="473"/>
                    <a:pt x="4" y="492"/>
                  </a:cubicBezTo>
                  <a:cubicBezTo>
                    <a:pt x="4" y="496"/>
                    <a:pt x="4" y="500"/>
                    <a:pt x="4" y="503"/>
                  </a:cubicBezTo>
                  <a:cubicBezTo>
                    <a:pt x="3" y="506"/>
                    <a:pt x="3" y="511"/>
                    <a:pt x="3" y="516"/>
                  </a:cubicBezTo>
                  <a:cubicBezTo>
                    <a:pt x="3" y="560"/>
                    <a:pt x="15" y="668"/>
                    <a:pt x="15" y="668"/>
                  </a:cubicBezTo>
                  <a:cubicBezTo>
                    <a:pt x="19" y="667"/>
                    <a:pt x="19" y="667"/>
                    <a:pt x="19" y="667"/>
                  </a:cubicBezTo>
                  <a:cubicBezTo>
                    <a:pt x="19" y="667"/>
                    <a:pt x="18" y="661"/>
                    <a:pt x="17" y="650"/>
                  </a:cubicBezTo>
                  <a:cubicBezTo>
                    <a:pt x="14" y="617"/>
                    <a:pt x="7" y="549"/>
                    <a:pt x="7" y="516"/>
                  </a:cubicBezTo>
                  <a:cubicBezTo>
                    <a:pt x="7" y="511"/>
                    <a:pt x="7" y="506"/>
                    <a:pt x="8" y="503"/>
                  </a:cubicBezTo>
                  <a:cubicBezTo>
                    <a:pt x="8" y="500"/>
                    <a:pt x="8" y="496"/>
                    <a:pt x="8" y="492"/>
                  </a:cubicBezTo>
                  <a:cubicBezTo>
                    <a:pt x="8" y="473"/>
                    <a:pt x="4" y="447"/>
                    <a:pt x="4" y="425"/>
                  </a:cubicBezTo>
                  <a:cubicBezTo>
                    <a:pt x="4" y="415"/>
                    <a:pt x="5" y="406"/>
                    <a:pt x="8" y="398"/>
                  </a:cubicBezTo>
                  <a:cubicBezTo>
                    <a:pt x="9" y="395"/>
                    <a:pt x="10" y="390"/>
                    <a:pt x="10" y="384"/>
                  </a:cubicBezTo>
                  <a:cubicBezTo>
                    <a:pt x="11" y="377"/>
                    <a:pt x="11" y="370"/>
                    <a:pt x="11" y="361"/>
                  </a:cubicBezTo>
                  <a:cubicBezTo>
                    <a:pt x="11" y="314"/>
                    <a:pt x="5" y="237"/>
                    <a:pt x="5" y="191"/>
                  </a:cubicBezTo>
                  <a:cubicBezTo>
                    <a:pt x="5" y="183"/>
                    <a:pt x="5" y="175"/>
                    <a:pt x="5" y="170"/>
                  </a:cubicBezTo>
                  <a:cubicBezTo>
                    <a:pt x="6" y="164"/>
                    <a:pt x="7" y="159"/>
                    <a:pt x="8" y="157"/>
                  </a:cubicBezTo>
                  <a:cubicBezTo>
                    <a:pt x="8" y="156"/>
                    <a:pt x="9" y="155"/>
                    <a:pt x="12" y="153"/>
                  </a:cubicBezTo>
                  <a:cubicBezTo>
                    <a:pt x="16" y="151"/>
                    <a:pt x="24" y="148"/>
                    <a:pt x="35" y="146"/>
                  </a:cubicBezTo>
                  <a:cubicBezTo>
                    <a:pt x="71" y="137"/>
                    <a:pt x="138" y="131"/>
                    <a:pt x="199" y="125"/>
                  </a:cubicBezTo>
                  <a:cubicBezTo>
                    <a:pt x="229" y="121"/>
                    <a:pt x="258" y="118"/>
                    <a:pt x="281" y="115"/>
                  </a:cubicBezTo>
                  <a:cubicBezTo>
                    <a:pt x="293" y="114"/>
                    <a:pt x="303" y="112"/>
                    <a:pt x="311" y="110"/>
                  </a:cubicBezTo>
                  <a:cubicBezTo>
                    <a:pt x="319" y="109"/>
                    <a:pt x="325" y="107"/>
                    <a:pt x="329" y="105"/>
                  </a:cubicBezTo>
                  <a:cubicBezTo>
                    <a:pt x="337" y="101"/>
                    <a:pt x="341" y="95"/>
                    <a:pt x="344" y="87"/>
                  </a:cubicBezTo>
                  <a:cubicBezTo>
                    <a:pt x="347" y="80"/>
                    <a:pt x="348" y="71"/>
                    <a:pt x="348" y="61"/>
                  </a:cubicBezTo>
                  <a:cubicBezTo>
                    <a:pt x="348" y="32"/>
                    <a:pt x="338" y="0"/>
                    <a:pt x="338" y="0"/>
                  </a:cubicBezTo>
                  <a:cubicBezTo>
                    <a:pt x="334" y="1"/>
                    <a:pt x="334" y="1"/>
                    <a:pt x="334" y="1"/>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5" name="Google Shape;2465;p74">
              <a:extLst>
                <a:ext uri="{FF2B5EF4-FFF2-40B4-BE49-F238E27FC236}">
                  <a16:creationId xmlns:a16="http://schemas.microsoft.com/office/drawing/2014/main" id="{4462996C-7634-4E62-BCC5-60B1658F0D27}"/>
                </a:ext>
              </a:extLst>
            </p:cNvPr>
            <p:cNvSpPr/>
            <p:nvPr/>
          </p:nvSpPr>
          <p:spPr>
            <a:xfrm>
              <a:off x="6545208" y="3256880"/>
              <a:ext cx="68007" cy="47121"/>
            </a:xfrm>
            <a:custGeom>
              <a:avLst/>
              <a:gdLst/>
              <a:ahLst/>
              <a:cxnLst/>
              <a:rect l="l" t="t" r="r" b="b"/>
              <a:pathLst>
                <a:path w="59" h="41" extrusionOk="0">
                  <a:moveTo>
                    <a:pt x="1" y="12"/>
                  </a:moveTo>
                  <a:cubicBezTo>
                    <a:pt x="1" y="12"/>
                    <a:pt x="2" y="13"/>
                    <a:pt x="4" y="16"/>
                  </a:cubicBezTo>
                  <a:cubicBezTo>
                    <a:pt x="6" y="18"/>
                    <a:pt x="9" y="22"/>
                    <a:pt x="12" y="25"/>
                  </a:cubicBezTo>
                  <a:cubicBezTo>
                    <a:pt x="15" y="29"/>
                    <a:pt x="17" y="33"/>
                    <a:pt x="19" y="36"/>
                  </a:cubicBezTo>
                  <a:cubicBezTo>
                    <a:pt x="20" y="37"/>
                    <a:pt x="21" y="38"/>
                    <a:pt x="21" y="39"/>
                  </a:cubicBezTo>
                  <a:cubicBezTo>
                    <a:pt x="22" y="40"/>
                    <a:pt x="22" y="40"/>
                    <a:pt x="22" y="40"/>
                  </a:cubicBezTo>
                  <a:cubicBezTo>
                    <a:pt x="22" y="40"/>
                    <a:pt x="23" y="41"/>
                    <a:pt x="23" y="41"/>
                  </a:cubicBezTo>
                  <a:cubicBezTo>
                    <a:pt x="24" y="41"/>
                    <a:pt x="25" y="41"/>
                    <a:pt x="25" y="40"/>
                  </a:cubicBezTo>
                  <a:cubicBezTo>
                    <a:pt x="25" y="40"/>
                    <a:pt x="32" y="35"/>
                    <a:pt x="39" y="27"/>
                  </a:cubicBezTo>
                  <a:cubicBezTo>
                    <a:pt x="46" y="20"/>
                    <a:pt x="55" y="10"/>
                    <a:pt x="59" y="3"/>
                  </a:cubicBezTo>
                  <a:cubicBezTo>
                    <a:pt x="59" y="2"/>
                    <a:pt x="59" y="1"/>
                    <a:pt x="58" y="0"/>
                  </a:cubicBezTo>
                  <a:cubicBezTo>
                    <a:pt x="57" y="0"/>
                    <a:pt x="56" y="0"/>
                    <a:pt x="55" y="1"/>
                  </a:cubicBezTo>
                  <a:cubicBezTo>
                    <a:pt x="52" y="8"/>
                    <a:pt x="43" y="17"/>
                    <a:pt x="36" y="24"/>
                  </a:cubicBezTo>
                  <a:cubicBezTo>
                    <a:pt x="32" y="28"/>
                    <a:pt x="29" y="31"/>
                    <a:pt x="26" y="34"/>
                  </a:cubicBezTo>
                  <a:cubicBezTo>
                    <a:pt x="25" y="35"/>
                    <a:pt x="24" y="36"/>
                    <a:pt x="23" y="36"/>
                  </a:cubicBezTo>
                  <a:cubicBezTo>
                    <a:pt x="23" y="37"/>
                    <a:pt x="22" y="37"/>
                    <a:pt x="22" y="37"/>
                  </a:cubicBezTo>
                  <a:cubicBezTo>
                    <a:pt x="24" y="39"/>
                    <a:pt x="24" y="39"/>
                    <a:pt x="24" y="39"/>
                  </a:cubicBezTo>
                  <a:cubicBezTo>
                    <a:pt x="25" y="38"/>
                    <a:pt x="25" y="38"/>
                    <a:pt x="25" y="38"/>
                  </a:cubicBezTo>
                  <a:cubicBezTo>
                    <a:pt x="25" y="38"/>
                    <a:pt x="21" y="31"/>
                    <a:pt x="15" y="23"/>
                  </a:cubicBezTo>
                  <a:cubicBezTo>
                    <a:pt x="9" y="15"/>
                    <a:pt x="4" y="9"/>
                    <a:pt x="4" y="9"/>
                  </a:cubicBezTo>
                  <a:cubicBezTo>
                    <a:pt x="3" y="8"/>
                    <a:pt x="2" y="8"/>
                    <a:pt x="1" y="9"/>
                  </a:cubicBezTo>
                  <a:cubicBezTo>
                    <a:pt x="0" y="9"/>
                    <a:pt x="0" y="11"/>
                    <a:pt x="1" y="12"/>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6" name="Google Shape;2466;p74">
              <a:extLst>
                <a:ext uri="{FF2B5EF4-FFF2-40B4-BE49-F238E27FC236}">
                  <a16:creationId xmlns:a16="http://schemas.microsoft.com/office/drawing/2014/main" id="{91441A28-4C99-4D9E-A99F-54D0E083F461}"/>
                </a:ext>
              </a:extLst>
            </p:cNvPr>
            <p:cNvSpPr/>
            <p:nvPr/>
          </p:nvSpPr>
          <p:spPr>
            <a:xfrm>
              <a:off x="6492035" y="3266976"/>
              <a:ext cx="22885" cy="40402"/>
            </a:xfrm>
            <a:custGeom>
              <a:avLst/>
              <a:gdLst/>
              <a:ahLst/>
              <a:cxnLst/>
              <a:rect l="l" t="t" r="r" b="b"/>
              <a:pathLst>
                <a:path w="20" h="35" extrusionOk="0">
                  <a:moveTo>
                    <a:pt x="16" y="2"/>
                  </a:moveTo>
                  <a:cubicBezTo>
                    <a:pt x="16" y="33"/>
                    <a:pt x="16" y="33"/>
                    <a:pt x="16" y="33"/>
                  </a:cubicBezTo>
                  <a:cubicBezTo>
                    <a:pt x="18" y="33"/>
                    <a:pt x="18" y="33"/>
                    <a:pt x="18" y="33"/>
                  </a:cubicBezTo>
                  <a:cubicBezTo>
                    <a:pt x="19" y="31"/>
                    <a:pt x="19" y="31"/>
                    <a:pt x="19" y="31"/>
                  </a:cubicBezTo>
                  <a:cubicBezTo>
                    <a:pt x="19" y="31"/>
                    <a:pt x="19" y="31"/>
                    <a:pt x="19" y="31"/>
                  </a:cubicBezTo>
                  <a:cubicBezTo>
                    <a:pt x="17" y="29"/>
                    <a:pt x="9" y="25"/>
                    <a:pt x="3" y="19"/>
                  </a:cubicBezTo>
                  <a:cubicBezTo>
                    <a:pt x="3" y="18"/>
                    <a:pt x="1" y="18"/>
                    <a:pt x="1" y="19"/>
                  </a:cubicBezTo>
                  <a:cubicBezTo>
                    <a:pt x="0" y="20"/>
                    <a:pt x="0" y="21"/>
                    <a:pt x="1" y="22"/>
                  </a:cubicBezTo>
                  <a:cubicBezTo>
                    <a:pt x="8" y="29"/>
                    <a:pt x="17" y="34"/>
                    <a:pt x="17" y="34"/>
                  </a:cubicBezTo>
                  <a:cubicBezTo>
                    <a:pt x="18" y="35"/>
                    <a:pt x="19" y="35"/>
                    <a:pt x="19" y="34"/>
                  </a:cubicBezTo>
                  <a:cubicBezTo>
                    <a:pt x="20" y="34"/>
                    <a:pt x="20" y="33"/>
                    <a:pt x="20" y="33"/>
                  </a:cubicBezTo>
                  <a:cubicBezTo>
                    <a:pt x="20" y="2"/>
                    <a:pt x="20" y="2"/>
                    <a:pt x="20" y="2"/>
                  </a:cubicBezTo>
                  <a:cubicBezTo>
                    <a:pt x="20" y="1"/>
                    <a:pt x="19" y="0"/>
                    <a:pt x="18" y="0"/>
                  </a:cubicBezTo>
                  <a:cubicBezTo>
                    <a:pt x="17" y="0"/>
                    <a:pt x="16" y="1"/>
                    <a:pt x="16" y="2"/>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7" name="Google Shape;2467;p74">
              <a:extLst>
                <a:ext uri="{FF2B5EF4-FFF2-40B4-BE49-F238E27FC236}">
                  <a16:creationId xmlns:a16="http://schemas.microsoft.com/office/drawing/2014/main" id="{BF2D8EEC-AE81-4E42-B122-F98C2C4578DD}"/>
                </a:ext>
              </a:extLst>
            </p:cNvPr>
            <p:cNvSpPr/>
            <p:nvPr/>
          </p:nvSpPr>
          <p:spPr>
            <a:xfrm>
              <a:off x="6514920" y="3408324"/>
              <a:ext cx="11442" cy="18173"/>
            </a:xfrm>
            <a:custGeom>
              <a:avLst/>
              <a:gdLst/>
              <a:ahLst/>
              <a:cxnLst/>
              <a:rect l="l" t="t" r="r" b="b"/>
              <a:pathLst>
                <a:path w="10" h="16" extrusionOk="0">
                  <a:moveTo>
                    <a:pt x="9" y="7"/>
                  </a:moveTo>
                  <a:cubicBezTo>
                    <a:pt x="10" y="12"/>
                    <a:pt x="9" y="15"/>
                    <a:pt x="6" y="16"/>
                  </a:cubicBezTo>
                  <a:cubicBezTo>
                    <a:pt x="4" y="16"/>
                    <a:pt x="1" y="13"/>
                    <a:pt x="0" y="9"/>
                  </a:cubicBezTo>
                  <a:cubicBezTo>
                    <a:pt x="0" y="5"/>
                    <a:pt x="1" y="1"/>
                    <a:pt x="3" y="1"/>
                  </a:cubicBezTo>
                  <a:cubicBezTo>
                    <a:pt x="6" y="0"/>
                    <a:pt x="8" y="3"/>
                    <a:pt x="9" y="7"/>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8" name="Google Shape;2468;p74">
              <a:extLst>
                <a:ext uri="{FF2B5EF4-FFF2-40B4-BE49-F238E27FC236}">
                  <a16:creationId xmlns:a16="http://schemas.microsoft.com/office/drawing/2014/main" id="{5AEE0E68-C287-4C3D-904F-A8E9FD39DB8C}"/>
                </a:ext>
              </a:extLst>
            </p:cNvPr>
            <p:cNvSpPr/>
            <p:nvPr/>
          </p:nvSpPr>
          <p:spPr>
            <a:xfrm>
              <a:off x="6527708" y="3479670"/>
              <a:ext cx="11442" cy="18846"/>
            </a:xfrm>
            <a:custGeom>
              <a:avLst/>
              <a:gdLst/>
              <a:ahLst/>
              <a:cxnLst/>
              <a:rect l="l" t="t" r="r" b="b"/>
              <a:pathLst>
                <a:path w="10" h="16" extrusionOk="0">
                  <a:moveTo>
                    <a:pt x="10" y="7"/>
                  </a:moveTo>
                  <a:cubicBezTo>
                    <a:pt x="10" y="11"/>
                    <a:pt x="9" y="15"/>
                    <a:pt x="7" y="15"/>
                  </a:cubicBezTo>
                  <a:cubicBezTo>
                    <a:pt x="4" y="16"/>
                    <a:pt x="2" y="13"/>
                    <a:pt x="1" y="9"/>
                  </a:cubicBezTo>
                  <a:cubicBezTo>
                    <a:pt x="0" y="5"/>
                    <a:pt x="1" y="1"/>
                    <a:pt x="4" y="0"/>
                  </a:cubicBezTo>
                  <a:cubicBezTo>
                    <a:pt x="6" y="0"/>
                    <a:pt x="9" y="3"/>
                    <a:pt x="10" y="7"/>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9" name="Google Shape;2469;p74">
              <a:extLst>
                <a:ext uri="{FF2B5EF4-FFF2-40B4-BE49-F238E27FC236}">
                  <a16:creationId xmlns:a16="http://schemas.microsoft.com/office/drawing/2014/main" id="{373B2EE1-FBC4-463F-97D5-E95746209152}"/>
                </a:ext>
              </a:extLst>
            </p:cNvPr>
            <p:cNvSpPr/>
            <p:nvPr/>
          </p:nvSpPr>
          <p:spPr>
            <a:xfrm>
              <a:off x="6541843" y="3550344"/>
              <a:ext cx="11442" cy="18846"/>
            </a:xfrm>
            <a:custGeom>
              <a:avLst/>
              <a:gdLst/>
              <a:ahLst/>
              <a:cxnLst/>
              <a:rect l="l" t="t" r="r" b="b"/>
              <a:pathLst>
                <a:path w="10" h="16" extrusionOk="0">
                  <a:moveTo>
                    <a:pt x="9" y="8"/>
                  </a:moveTo>
                  <a:cubicBezTo>
                    <a:pt x="10" y="12"/>
                    <a:pt x="9" y="15"/>
                    <a:pt x="6" y="16"/>
                  </a:cubicBezTo>
                  <a:cubicBezTo>
                    <a:pt x="4" y="16"/>
                    <a:pt x="1" y="13"/>
                    <a:pt x="0" y="9"/>
                  </a:cubicBezTo>
                  <a:cubicBezTo>
                    <a:pt x="0" y="5"/>
                    <a:pt x="1" y="1"/>
                    <a:pt x="3" y="1"/>
                  </a:cubicBezTo>
                  <a:cubicBezTo>
                    <a:pt x="6" y="0"/>
                    <a:pt x="8" y="3"/>
                    <a:pt x="9" y="8"/>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0" name="Google Shape;2470;p74">
              <a:extLst>
                <a:ext uri="{FF2B5EF4-FFF2-40B4-BE49-F238E27FC236}">
                  <a16:creationId xmlns:a16="http://schemas.microsoft.com/office/drawing/2014/main" id="{D19722A7-2E02-40F3-9278-F79E846B957C}"/>
                </a:ext>
              </a:extLst>
            </p:cNvPr>
            <p:cNvSpPr/>
            <p:nvPr/>
          </p:nvSpPr>
          <p:spPr>
            <a:xfrm>
              <a:off x="6701365" y="3524094"/>
              <a:ext cx="143347" cy="43737"/>
            </a:xfrm>
            <a:custGeom>
              <a:avLst/>
              <a:gdLst/>
              <a:ahLst/>
              <a:cxnLst/>
              <a:rect l="l" t="t" r="r" b="b"/>
              <a:pathLst>
                <a:path w="124" h="38" extrusionOk="0">
                  <a:moveTo>
                    <a:pt x="114" y="38"/>
                  </a:moveTo>
                  <a:cubicBezTo>
                    <a:pt x="13" y="38"/>
                    <a:pt x="13" y="38"/>
                    <a:pt x="13" y="38"/>
                  </a:cubicBezTo>
                  <a:cubicBezTo>
                    <a:pt x="8" y="38"/>
                    <a:pt x="4" y="35"/>
                    <a:pt x="4" y="31"/>
                  </a:cubicBezTo>
                  <a:cubicBezTo>
                    <a:pt x="1" y="11"/>
                    <a:pt x="1" y="11"/>
                    <a:pt x="1" y="11"/>
                  </a:cubicBezTo>
                  <a:cubicBezTo>
                    <a:pt x="0" y="5"/>
                    <a:pt x="5" y="0"/>
                    <a:pt x="10" y="0"/>
                  </a:cubicBezTo>
                  <a:cubicBezTo>
                    <a:pt x="112" y="0"/>
                    <a:pt x="112" y="0"/>
                    <a:pt x="112" y="0"/>
                  </a:cubicBezTo>
                  <a:cubicBezTo>
                    <a:pt x="116" y="0"/>
                    <a:pt x="120" y="4"/>
                    <a:pt x="121" y="8"/>
                  </a:cubicBezTo>
                  <a:cubicBezTo>
                    <a:pt x="123" y="28"/>
                    <a:pt x="123" y="28"/>
                    <a:pt x="123" y="28"/>
                  </a:cubicBezTo>
                  <a:cubicBezTo>
                    <a:pt x="124" y="34"/>
                    <a:pt x="120" y="38"/>
                    <a:pt x="114" y="38"/>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1" name="Google Shape;2471;p74">
              <a:extLst>
                <a:ext uri="{FF2B5EF4-FFF2-40B4-BE49-F238E27FC236}">
                  <a16:creationId xmlns:a16="http://schemas.microsoft.com/office/drawing/2014/main" id="{F208B647-0741-4757-9F5C-417E336AC479}"/>
                </a:ext>
              </a:extLst>
            </p:cNvPr>
            <p:cNvSpPr/>
            <p:nvPr/>
          </p:nvSpPr>
          <p:spPr>
            <a:xfrm>
              <a:off x="6323090" y="4516893"/>
              <a:ext cx="146083" cy="43084"/>
            </a:xfrm>
            <a:custGeom>
              <a:avLst/>
              <a:gdLst/>
              <a:ahLst/>
              <a:cxnLst/>
              <a:rect l="l" t="t" r="r" b="b"/>
              <a:pathLst>
                <a:path w="126" h="37" extrusionOk="0">
                  <a:moveTo>
                    <a:pt x="125" y="33"/>
                  </a:moveTo>
                  <a:cubicBezTo>
                    <a:pt x="125" y="33"/>
                    <a:pt x="126" y="18"/>
                    <a:pt x="121" y="2"/>
                  </a:cubicBezTo>
                  <a:cubicBezTo>
                    <a:pt x="115" y="4"/>
                    <a:pt x="109" y="7"/>
                    <a:pt x="102" y="8"/>
                  </a:cubicBezTo>
                  <a:cubicBezTo>
                    <a:pt x="91" y="11"/>
                    <a:pt x="74" y="3"/>
                    <a:pt x="67" y="0"/>
                  </a:cubicBezTo>
                  <a:cubicBezTo>
                    <a:pt x="64" y="5"/>
                    <a:pt x="59" y="10"/>
                    <a:pt x="52" y="12"/>
                  </a:cubicBezTo>
                  <a:cubicBezTo>
                    <a:pt x="30" y="21"/>
                    <a:pt x="0" y="33"/>
                    <a:pt x="3" y="34"/>
                  </a:cubicBezTo>
                  <a:cubicBezTo>
                    <a:pt x="7" y="37"/>
                    <a:pt x="125" y="33"/>
                    <a:pt x="125" y="33"/>
                  </a:cubicBez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2" name="Google Shape;2472;p74">
              <a:extLst>
                <a:ext uri="{FF2B5EF4-FFF2-40B4-BE49-F238E27FC236}">
                  <a16:creationId xmlns:a16="http://schemas.microsoft.com/office/drawing/2014/main" id="{F7C9F869-7A82-4E54-B715-3271E81E1F66}"/>
                </a:ext>
              </a:extLst>
            </p:cNvPr>
            <p:cNvSpPr/>
            <p:nvPr/>
          </p:nvSpPr>
          <p:spPr>
            <a:xfrm>
              <a:off x="6026258" y="4518913"/>
              <a:ext cx="148693" cy="41050"/>
            </a:xfrm>
            <a:custGeom>
              <a:avLst/>
              <a:gdLst/>
              <a:ahLst/>
              <a:cxnLst/>
              <a:rect l="l" t="t" r="r" b="b"/>
              <a:pathLst>
                <a:path w="129" h="35" extrusionOk="0">
                  <a:moveTo>
                    <a:pt x="72" y="0"/>
                  </a:moveTo>
                  <a:cubicBezTo>
                    <a:pt x="69" y="3"/>
                    <a:pt x="66" y="5"/>
                    <a:pt x="63" y="7"/>
                  </a:cubicBezTo>
                  <a:cubicBezTo>
                    <a:pt x="41" y="15"/>
                    <a:pt x="0" y="30"/>
                    <a:pt x="3" y="32"/>
                  </a:cubicBezTo>
                  <a:cubicBezTo>
                    <a:pt x="8" y="35"/>
                    <a:pt x="125" y="31"/>
                    <a:pt x="125" y="31"/>
                  </a:cubicBezTo>
                  <a:cubicBezTo>
                    <a:pt x="125" y="31"/>
                    <a:pt x="129" y="19"/>
                    <a:pt x="125" y="4"/>
                  </a:cubicBezTo>
                  <a:cubicBezTo>
                    <a:pt x="99" y="13"/>
                    <a:pt x="81" y="6"/>
                    <a:pt x="72" y="0"/>
                  </a:cubicBez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3" name="Google Shape;2473;p74">
              <a:extLst>
                <a:ext uri="{FF2B5EF4-FFF2-40B4-BE49-F238E27FC236}">
                  <a16:creationId xmlns:a16="http://schemas.microsoft.com/office/drawing/2014/main" id="{183CBF54-C34F-4A5E-8073-7883BB71A12A}"/>
                </a:ext>
              </a:extLst>
            </p:cNvPr>
            <p:cNvSpPr/>
            <p:nvPr/>
          </p:nvSpPr>
          <p:spPr>
            <a:xfrm>
              <a:off x="5495193" y="3977753"/>
              <a:ext cx="441603" cy="569919"/>
            </a:xfrm>
            <a:custGeom>
              <a:avLst/>
              <a:gdLst/>
              <a:ahLst/>
              <a:cxnLst/>
              <a:rect l="l" t="t" r="r" b="b"/>
              <a:pathLst>
                <a:path w="382" h="493" extrusionOk="0">
                  <a:moveTo>
                    <a:pt x="357" y="493"/>
                  </a:moveTo>
                  <a:cubicBezTo>
                    <a:pt x="26" y="493"/>
                    <a:pt x="26" y="493"/>
                    <a:pt x="26" y="493"/>
                  </a:cubicBezTo>
                  <a:cubicBezTo>
                    <a:pt x="12" y="493"/>
                    <a:pt x="0" y="482"/>
                    <a:pt x="0" y="468"/>
                  </a:cubicBezTo>
                  <a:cubicBezTo>
                    <a:pt x="0" y="25"/>
                    <a:pt x="0" y="25"/>
                    <a:pt x="0" y="25"/>
                  </a:cubicBezTo>
                  <a:cubicBezTo>
                    <a:pt x="0" y="11"/>
                    <a:pt x="12" y="0"/>
                    <a:pt x="26" y="0"/>
                  </a:cubicBezTo>
                  <a:cubicBezTo>
                    <a:pt x="357" y="0"/>
                    <a:pt x="357" y="0"/>
                    <a:pt x="357" y="0"/>
                  </a:cubicBezTo>
                  <a:cubicBezTo>
                    <a:pt x="371" y="0"/>
                    <a:pt x="382" y="11"/>
                    <a:pt x="382" y="25"/>
                  </a:cubicBezTo>
                  <a:cubicBezTo>
                    <a:pt x="382" y="468"/>
                    <a:pt x="382" y="468"/>
                    <a:pt x="382" y="468"/>
                  </a:cubicBezTo>
                  <a:cubicBezTo>
                    <a:pt x="382" y="482"/>
                    <a:pt x="371" y="493"/>
                    <a:pt x="357" y="493"/>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4" name="Google Shape;2474;p74">
              <a:extLst>
                <a:ext uri="{FF2B5EF4-FFF2-40B4-BE49-F238E27FC236}">
                  <a16:creationId xmlns:a16="http://schemas.microsoft.com/office/drawing/2014/main" id="{5AABE5DF-425C-4A5B-B15F-36F8BFF57CE8}"/>
                </a:ext>
              </a:extLst>
            </p:cNvPr>
            <p:cNvSpPr/>
            <p:nvPr/>
          </p:nvSpPr>
          <p:spPr>
            <a:xfrm>
              <a:off x="5427884" y="3977753"/>
              <a:ext cx="191901" cy="569919"/>
            </a:xfrm>
            <a:custGeom>
              <a:avLst/>
              <a:gdLst/>
              <a:ahLst/>
              <a:cxnLst/>
              <a:rect l="l" t="t" r="r" b="b"/>
              <a:pathLst>
                <a:path w="166" h="493" extrusionOk="0">
                  <a:moveTo>
                    <a:pt x="141" y="493"/>
                  </a:moveTo>
                  <a:cubicBezTo>
                    <a:pt x="25" y="493"/>
                    <a:pt x="25" y="493"/>
                    <a:pt x="25" y="493"/>
                  </a:cubicBezTo>
                  <a:cubicBezTo>
                    <a:pt x="11" y="493"/>
                    <a:pt x="0" y="482"/>
                    <a:pt x="0" y="468"/>
                  </a:cubicBezTo>
                  <a:cubicBezTo>
                    <a:pt x="0" y="25"/>
                    <a:pt x="0" y="25"/>
                    <a:pt x="0" y="25"/>
                  </a:cubicBezTo>
                  <a:cubicBezTo>
                    <a:pt x="0" y="11"/>
                    <a:pt x="11" y="0"/>
                    <a:pt x="25" y="0"/>
                  </a:cubicBezTo>
                  <a:cubicBezTo>
                    <a:pt x="141" y="0"/>
                    <a:pt x="141" y="0"/>
                    <a:pt x="141" y="0"/>
                  </a:cubicBezTo>
                  <a:cubicBezTo>
                    <a:pt x="155" y="0"/>
                    <a:pt x="166" y="11"/>
                    <a:pt x="166" y="25"/>
                  </a:cubicBezTo>
                  <a:cubicBezTo>
                    <a:pt x="166" y="468"/>
                    <a:pt x="166" y="468"/>
                    <a:pt x="166" y="468"/>
                  </a:cubicBezTo>
                  <a:cubicBezTo>
                    <a:pt x="166" y="482"/>
                    <a:pt x="155" y="493"/>
                    <a:pt x="141" y="493"/>
                  </a:cubicBezTo>
                  <a:close/>
                </a:path>
              </a:pathLst>
            </a:custGeom>
            <a:solidFill>
              <a:srgbClr val="02B2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5" name="Google Shape;2475;p74">
              <a:extLst>
                <a:ext uri="{FF2B5EF4-FFF2-40B4-BE49-F238E27FC236}">
                  <a16:creationId xmlns:a16="http://schemas.microsoft.com/office/drawing/2014/main" id="{0D5B08A4-A460-4E87-AC94-575FFBA9641A}"/>
                </a:ext>
              </a:extLst>
            </p:cNvPr>
            <p:cNvSpPr/>
            <p:nvPr/>
          </p:nvSpPr>
          <p:spPr>
            <a:xfrm>
              <a:off x="5670868" y="4103620"/>
              <a:ext cx="215334" cy="63951"/>
            </a:xfrm>
            <a:custGeom>
              <a:avLst/>
              <a:gdLst/>
              <a:ahLst/>
              <a:cxnLst/>
              <a:rect l="l" t="t" r="r" b="b"/>
              <a:pathLst>
                <a:path w="186" h="55" extrusionOk="0">
                  <a:moveTo>
                    <a:pt x="158" y="55"/>
                  </a:moveTo>
                  <a:cubicBezTo>
                    <a:pt x="28" y="55"/>
                    <a:pt x="28" y="55"/>
                    <a:pt x="28" y="55"/>
                  </a:cubicBezTo>
                  <a:cubicBezTo>
                    <a:pt x="13" y="55"/>
                    <a:pt x="0" y="43"/>
                    <a:pt x="0" y="28"/>
                  </a:cubicBezTo>
                  <a:cubicBezTo>
                    <a:pt x="0" y="12"/>
                    <a:pt x="13" y="0"/>
                    <a:pt x="28" y="0"/>
                  </a:cubicBezTo>
                  <a:cubicBezTo>
                    <a:pt x="158" y="0"/>
                    <a:pt x="158" y="0"/>
                    <a:pt x="158" y="0"/>
                  </a:cubicBezTo>
                  <a:cubicBezTo>
                    <a:pt x="173" y="0"/>
                    <a:pt x="186" y="12"/>
                    <a:pt x="186" y="28"/>
                  </a:cubicBezTo>
                  <a:cubicBezTo>
                    <a:pt x="186" y="43"/>
                    <a:pt x="173" y="55"/>
                    <a:pt x="158" y="55"/>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6" name="Google Shape;2476;p74">
              <a:extLst>
                <a:ext uri="{FF2B5EF4-FFF2-40B4-BE49-F238E27FC236}">
                  <a16:creationId xmlns:a16="http://schemas.microsoft.com/office/drawing/2014/main" id="{45DDAF52-8EE6-48B3-87EF-58799CC68569}"/>
                </a:ext>
              </a:extLst>
            </p:cNvPr>
            <p:cNvSpPr/>
            <p:nvPr/>
          </p:nvSpPr>
          <p:spPr>
            <a:xfrm>
              <a:off x="5670868" y="4242948"/>
              <a:ext cx="215334" cy="63304"/>
            </a:xfrm>
            <a:custGeom>
              <a:avLst/>
              <a:gdLst/>
              <a:ahLst/>
              <a:cxnLst/>
              <a:rect l="l" t="t" r="r" b="b"/>
              <a:pathLst>
                <a:path w="186" h="55" extrusionOk="0">
                  <a:moveTo>
                    <a:pt x="158" y="55"/>
                  </a:moveTo>
                  <a:cubicBezTo>
                    <a:pt x="28" y="55"/>
                    <a:pt x="28" y="55"/>
                    <a:pt x="28" y="55"/>
                  </a:cubicBezTo>
                  <a:cubicBezTo>
                    <a:pt x="13" y="55"/>
                    <a:pt x="0" y="43"/>
                    <a:pt x="0" y="28"/>
                  </a:cubicBezTo>
                  <a:cubicBezTo>
                    <a:pt x="0" y="12"/>
                    <a:pt x="13" y="0"/>
                    <a:pt x="28" y="0"/>
                  </a:cubicBezTo>
                  <a:cubicBezTo>
                    <a:pt x="158" y="0"/>
                    <a:pt x="158" y="0"/>
                    <a:pt x="158" y="0"/>
                  </a:cubicBezTo>
                  <a:cubicBezTo>
                    <a:pt x="173" y="0"/>
                    <a:pt x="186" y="12"/>
                    <a:pt x="186" y="28"/>
                  </a:cubicBezTo>
                  <a:cubicBezTo>
                    <a:pt x="186" y="43"/>
                    <a:pt x="173" y="55"/>
                    <a:pt x="158" y="55"/>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7" name="Google Shape;2477;p74">
              <a:extLst>
                <a:ext uri="{FF2B5EF4-FFF2-40B4-BE49-F238E27FC236}">
                  <a16:creationId xmlns:a16="http://schemas.microsoft.com/office/drawing/2014/main" id="{4349A3E7-44C0-49D3-AE4C-2383FD055919}"/>
                </a:ext>
              </a:extLst>
            </p:cNvPr>
            <p:cNvSpPr/>
            <p:nvPr/>
          </p:nvSpPr>
          <p:spPr>
            <a:xfrm>
              <a:off x="5670868" y="4381603"/>
              <a:ext cx="215334" cy="64643"/>
            </a:xfrm>
            <a:custGeom>
              <a:avLst/>
              <a:gdLst/>
              <a:ahLst/>
              <a:cxnLst/>
              <a:rect l="l" t="t" r="r" b="b"/>
              <a:pathLst>
                <a:path w="186" h="56" extrusionOk="0">
                  <a:moveTo>
                    <a:pt x="158" y="56"/>
                  </a:moveTo>
                  <a:cubicBezTo>
                    <a:pt x="28" y="56"/>
                    <a:pt x="28" y="56"/>
                    <a:pt x="28" y="56"/>
                  </a:cubicBezTo>
                  <a:cubicBezTo>
                    <a:pt x="13" y="56"/>
                    <a:pt x="0" y="43"/>
                    <a:pt x="0" y="28"/>
                  </a:cubicBezTo>
                  <a:cubicBezTo>
                    <a:pt x="0" y="13"/>
                    <a:pt x="13" y="0"/>
                    <a:pt x="28" y="0"/>
                  </a:cubicBezTo>
                  <a:cubicBezTo>
                    <a:pt x="158" y="0"/>
                    <a:pt x="158" y="0"/>
                    <a:pt x="158" y="0"/>
                  </a:cubicBezTo>
                  <a:cubicBezTo>
                    <a:pt x="173" y="0"/>
                    <a:pt x="186" y="13"/>
                    <a:pt x="186" y="28"/>
                  </a:cubicBezTo>
                  <a:cubicBezTo>
                    <a:pt x="186" y="43"/>
                    <a:pt x="173" y="56"/>
                    <a:pt x="158" y="56"/>
                  </a:cubicBez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8" name="Google Shape;2478;p74">
              <a:extLst>
                <a:ext uri="{FF2B5EF4-FFF2-40B4-BE49-F238E27FC236}">
                  <a16:creationId xmlns:a16="http://schemas.microsoft.com/office/drawing/2014/main" id="{A3C2B2C7-475B-4ED9-BD45-793592AF84DC}"/>
                </a:ext>
              </a:extLst>
            </p:cNvPr>
            <p:cNvSpPr/>
            <p:nvPr/>
          </p:nvSpPr>
          <p:spPr>
            <a:xfrm>
              <a:off x="5427884" y="4131216"/>
              <a:ext cx="201600" cy="0"/>
            </a:xfrm>
            <a:prstGeom prst="rect">
              <a:avLst/>
            </a:pr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9" name="Google Shape;2479;p74">
              <a:extLst>
                <a:ext uri="{FF2B5EF4-FFF2-40B4-BE49-F238E27FC236}">
                  <a16:creationId xmlns:a16="http://schemas.microsoft.com/office/drawing/2014/main" id="{C4FD1D20-CFB0-41F6-830D-8D47B4F31ABB}"/>
                </a:ext>
              </a:extLst>
            </p:cNvPr>
            <p:cNvSpPr/>
            <p:nvPr/>
          </p:nvSpPr>
          <p:spPr>
            <a:xfrm>
              <a:off x="5427884" y="4270544"/>
              <a:ext cx="201600" cy="0"/>
            </a:xfrm>
            <a:prstGeom prst="rect">
              <a:avLst/>
            </a:pr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0" name="Google Shape;2480;p74">
              <a:extLst>
                <a:ext uri="{FF2B5EF4-FFF2-40B4-BE49-F238E27FC236}">
                  <a16:creationId xmlns:a16="http://schemas.microsoft.com/office/drawing/2014/main" id="{29C05DCE-D4B2-4DEF-BDE6-89F98D5C223F}"/>
                </a:ext>
              </a:extLst>
            </p:cNvPr>
            <p:cNvSpPr/>
            <p:nvPr/>
          </p:nvSpPr>
          <p:spPr>
            <a:xfrm>
              <a:off x="5427884" y="4409200"/>
              <a:ext cx="201600" cy="0"/>
            </a:xfrm>
            <a:prstGeom prst="rect">
              <a:avLst/>
            </a:pr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1" name="Google Shape;2481;p74">
              <a:extLst>
                <a:ext uri="{FF2B5EF4-FFF2-40B4-BE49-F238E27FC236}">
                  <a16:creationId xmlns:a16="http://schemas.microsoft.com/office/drawing/2014/main" id="{AB1C64CD-E14E-4CB6-B56E-F3F44E7D65B8}"/>
                </a:ext>
              </a:extLst>
            </p:cNvPr>
            <p:cNvSpPr/>
            <p:nvPr/>
          </p:nvSpPr>
          <p:spPr>
            <a:xfrm>
              <a:off x="5488462" y="4106985"/>
              <a:ext cx="0" cy="0"/>
            </a:xfrm>
            <a:prstGeom prst="rect">
              <a:avLst/>
            </a:prstGeom>
            <a:solidFill>
              <a:srgbClr val="242424"/>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2" name="Google Shape;2482;p74">
              <a:extLst>
                <a:ext uri="{FF2B5EF4-FFF2-40B4-BE49-F238E27FC236}">
                  <a16:creationId xmlns:a16="http://schemas.microsoft.com/office/drawing/2014/main" id="{793CDC34-C1D0-407B-9395-DB89D4FB5C48}"/>
                </a:ext>
              </a:extLst>
            </p:cNvPr>
            <p:cNvSpPr/>
            <p:nvPr/>
          </p:nvSpPr>
          <p:spPr>
            <a:xfrm>
              <a:off x="5528847" y="4106985"/>
              <a:ext cx="0" cy="0"/>
            </a:xfrm>
            <a:prstGeom prst="rect">
              <a:avLst/>
            </a:prstGeom>
            <a:solidFill>
              <a:srgbClr val="242424"/>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3" name="Google Shape;2483;p74">
              <a:extLst>
                <a:ext uri="{FF2B5EF4-FFF2-40B4-BE49-F238E27FC236}">
                  <a16:creationId xmlns:a16="http://schemas.microsoft.com/office/drawing/2014/main" id="{1F89BED0-2313-41B6-BEEF-544570EBC2E4}"/>
                </a:ext>
              </a:extLst>
            </p:cNvPr>
            <p:cNvSpPr/>
            <p:nvPr/>
          </p:nvSpPr>
          <p:spPr>
            <a:xfrm>
              <a:off x="5569232" y="4106985"/>
              <a:ext cx="0" cy="0"/>
            </a:xfrm>
            <a:prstGeom prst="rect">
              <a:avLst/>
            </a:prstGeom>
            <a:solidFill>
              <a:srgbClr val="242424"/>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4" name="Google Shape;2484;p74">
              <a:extLst>
                <a:ext uri="{FF2B5EF4-FFF2-40B4-BE49-F238E27FC236}">
                  <a16:creationId xmlns:a16="http://schemas.microsoft.com/office/drawing/2014/main" id="{80E724B7-E688-49B5-9DC2-A48D744B27CE}"/>
                </a:ext>
              </a:extLst>
            </p:cNvPr>
            <p:cNvSpPr/>
            <p:nvPr/>
          </p:nvSpPr>
          <p:spPr>
            <a:xfrm>
              <a:off x="5467596" y="4226121"/>
              <a:ext cx="113126" cy="23558"/>
            </a:xfrm>
            <a:custGeom>
              <a:avLst/>
              <a:gdLst/>
              <a:ahLst/>
              <a:cxnLst/>
              <a:rect l="l" t="t" r="r" b="b"/>
              <a:pathLst>
                <a:path w="98" h="20" extrusionOk="0">
                  <a:moveTo>
                    <a:pt x="88" y="20"/>
                  </a:moveTo>
                  <a:cubicBezTo>
                    <a:pt x="9" y="20"/>
                    <a:pt x="9" y="20"/>
                    <a:pt x="9" y="20"/>
                  </a:cubicBezTo>
                  <a:cubicBezTo>
                    <a:pt x="4" y="20"/>
                    <a:pt x="0" y="15"/>
                    <a:pt x="0" y="10"/>
                  </a:cubicBezTo>
                  <a:cubicBezTo>
                    <a:pt x="0" y="5"/>
                    <a:pt x="4" y="0"/>
                    <a:pt x="9" y="0"/>
                  </a:cubicBezTo>
                  <a:cubicBezTo>
                    <a:pt x="88" y="0"/>
                    <a:pt x="88" y="0"/>
                    <a:pt x="88" y="0"/>
                  </a:cubicBezTo>
                  <a:cubicBezTo>
                    <a:pt x="94" y="0"/>
                    <a:pt x="98" y="5"/>
                    <a:pt x="98" y="10"/>
                  </a:cubicBezTo>
                  <a:cubicBezTo>
                    <a:pt x="98" y="15"/>
                    <a:pt x="94" y="20"/>
                    <a:pt x="88" y="20"/>
                  </a:cubicBez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5" name="Google Shape;2485;p74">
              <a:extLst>
                <a:ext uri="{FF2B5EF4-FFF2-40B4-BE49-F238E27FC236}">
                  <a16:creationId xmlns:a16="http://schemas.microsoft.com/office/drawing/2014/main" id="{58644CC5-6670-4A3E-866C-2434EAB24C95}"/>
                </a:ext>
              </a:extLst>
            </p:cNvPr>
            <p:cNvSpPr/>
            <p:nvPr/>
          </p:nvSpPr>
          <p:spPr>
            <a:xfrm>
              <a:off x="5467596" y="4358045"/>
              <a:ext cx="113126" cy="22220"/>
            </a:xfrm>
            <a:custGeom>
              <a:avLst/>
              <a:gdLst/>
              <a:ahLst/>
              <a:cxnLst/>
              <a:rect l="l" t="t" r="r" b="b"/>
              <a:pathLst>
                <a:path w="98" h="19" extrusionOk="0">
                  <a:moveTo>
                    <a:pt x="88" y="19"/>
                  </a:moveTo>
                  <a:cubicBezTo>
                    <a:pt x="9" y="19"/>
                    <a:pt x="9" y="19"/>
                    <a:pt x="9" y="19"/>
                  </a:cubicBezTo>
                  <a:cubicBezTo>
                    <a:pt x="4" y="19"/>
                    <a:pt x="0" y="15"/>
                    <a:pt x="0" y="10"/>
                  </a:cubicBezTo>
                  <a:cubicBezTo>
                    <a:pt x="0" y="4"/>
                    <a:pt x="4" y="0"/>
                    <a:pt x="9" y="0"/>
                  </a:cubicBezTo>
                  <a:cubicBezTo>
                    <a:pt x="88" y="0"/>
                    <a:pt x="88" y="0"/>
                    <a:pt x="88" y="0"/>
                  </a:cubicBezTo>
                  <a:cubicBezTo>
                    <a:pt x="94" y="0"/>
                    <a:pt x="98" y="4"/>
                    <a:pt x="98" y="10"/>
                  </a:cubicBezTo>
                  <a:cubicBezTo>
                    <a:pt x="98" y="15"/>
                    <a:pt x="94" y="19"/>
                    <a:pt x="88" y="19"/>
                  </a:cubicBez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6" name="Google Shape;2486;p74">
              <a:extLst>
                <a:ext uri="{FF2B5EF4-FFF2-40B4-BE49-F238E27FC236}">
                  <a16:creationId xmlns:a16="http://schemas.microsoft.com/office/drawing/2014/main" id="{792D0377-9916-4BC5-B2A4-A8372A374796}"/>
                </a:ext>
              </a:extLst>
            </p:cNvPr>
            <p:cNvSpPr/>
            <p:nvPr/>
          </p:nvSpPr>
          <p:spPr>
            <a:xfrm>
              <a:off x="6970599" y="3858617"/>
              <a:ext cx="397094" cy="397672"/>
            </a:xfrm>
            <a:custGeom>
              <a:avLst/>
              <a:gdLst/>
              <a:ahLst/>
              <a:cxnLst/>
              <a:rect l="l" t="t" r="r" b="b"/>
              <a:pathLst>
                <a:path w="343" h="344" extrusionOk="0">
                  <a:moveTo>
                    <a:pt x="341" y="200"/>
                  </a:moveTo>
                  <a:cubicBezTo>
                    <a:pt x="343" y="191"/>
                    <a:pt x="343" y="182"/>
                    <a:pt x="343" y="172"/>
                  </a:cubicBezTo>
                  <a:cubicBezTo>
                    <a:pt x="343" y="163"/>
                    <a:pt x="343" y="153"/>
                    <a:pt x="341" y="144"/>
                  </a:cubicBezTo>
                  <a:cubicBezTo>
                    <a:pt x="293" y="144"/>
                    <a:pt x="293" y="144"/>
                    <a:pt x="293" y="144"/>
                  </a:cubicBezTo>
                  <a:cubicBezTo>
                    <a:pt x="290" y="130"/>
                    <a:pt x="285" y="117"/>
                    <a:pt x="277" y="106"/>
                  </a:cubicBezTo>
                  <a:cubicBezTo>
                    <a:pt x="311" y="72"/>
                    <a:pt x="311" y="72"/>
                    <a:pt x="311" y="72"/>
                  </a:cubicBezTo>
                  <a:cubicBezTo>
                    <a:pt x="300" y="57"/>
                    <a:pt x="287" y="44"/>
                    <a:pt x="272" y="33"/>
                  </a:cubicBezTo>
                  <a:cubicBezTo>
                    <a:pt x="238" y="66"/>
                    <a:pt x="238" y="66"/>
                    <a:pt x="238" y="66"/>
                  </a:cubicBezTo>
                  <a:cubicBezTo>
                    <a:pt x="226" y="59"/>
                    <a:pt x="213" y="54"/>
                    <a:pt x="200" y="50"/>
                  </a:cubicBezTo>
                  <a:cubicBezTo>
                    <a:pt x="200" y="3"/>
                    <a:pt x="200" y="3"/>
                    <a:pt x="200" y="3"/>
                  </a:cubicBezTo>
                  <a:cubicBezTo>
                    <a:pt x="191" y="1"/>
                    <a:pt x="181" y="0"/>
                    <a:pt x="172" y="0"/>
                  </a:cubicBezTo>
                  <a:cubicBezTo>
                    <a:pt x="162" y="0"/>
                    <a:pt x="153" y="1"/>
                    <a:pt x="144" y="3"/>
                  </a:cubicBezTo>
                  <a:cubicBezTo>
                    <a:pt x="144" y="50"/>
                    <a:pt x="144" y="50"/>
                    <a:pt x="144" y="50"/>
                  </a:cubicBezTo>
                  <a:cubicBezTo>
                    <a:pt x="130" y="54"/>
                    <a:pt x="117" y="59"/>
                    <a:pt x="105" y="66"/>
                  </a:cubicBezTo>
                  <a:cubicBezTo>
                    <a:pt x="72" y="33"/>
                    <a:pt x="72" y="33"/>
                    <a:pt x="72" y="33"/>
                  </a:cubicBezTo>
                  <a:cubicBezTo>
                    <a:pt x="57" y="44"/>
                    <a:pt x="43" y="57"/>
                    <a:pt x="32" y="72"/>
                  </a:cubicBezTo>
                  <a:cubicBezTo>
                    <a:pt x="66" y="106"/>
                    <a:pt x="66" y="106"/>
                    <a:pt x="66" y="106"/>
                  </a:cubicBezTo>
                  <a:cubicBezTo>
                    <a:pt x="59" y="117"/>
                    <a:pt x="53" y="130"/>
                    <a:pt x="50" y="144"/>
                  </a:cubicBezTo>
                  <a:cubicBezTo>
                    <a:pt x="2" y="144"/>
                    <a:pt x="2" y="144"/>
                    <a:pt x="2" y="144"/>
                  </a:cubicBezTo>
                  <a:cubicBezTo>
                    <a:pt x="1" y="153"/>
                    <a:pt x="0" y="163"/>
                    <a:pt x="0" y="172"/>
                  </a:cubicBezTo>
                  <a:cubicBezTo>
                    <a:pt x="0" y="182"/>
                    <a:pt x="1" y="191"/>
                    <a:pt x="2" y="200"/>
                  </a:cubicBezTo>
                  <a:cubicBezTo>
                    <a:pt x="50" y="200"/>
                    <a:pt x="50" y="200"/>
                    <a:pt x="50" y="200"/>
                  </a:cubicBezTo>
                  <a:cubicBezTo>
                    <a:pt x="53" y="214"/>
                    <a:pt x="59" y="227"/>
                    <a:pt x="66" y="238"/>
                  </a:cubicBezTo>
                  <a:cubicBezTo>
                    <a:pt x="32" y="272"/>
                    <a:pt x="32" y="272"/>
                    <a:pt x="32" y="272"/>
                  </a:cubicBezTo>
                  <a:cubicBezTo>
                    <a:pt x="43" y="287"/>
                    <a:pt x="57" y="301"/>
                    <a:pt x="72" y="312"/>
                  </a:cubicBezTo>
                  <a:cubicBezTo>
                    <a:pt x="105" y="278"/>
                    <a:pt x="105" y="278"/>
                    <a:pt x="105" y="278"/>
                  </a:cubicBezTo>
                  <a:cubicBezTo>
                    <a:pt x="117" y="285"/>
                    <a:pt x="130" y="291"/>
                    <a:pt x="144" y="294"/>
                  </a:cubicBezTo>
                  <a:cubicBezTo>
                    <a:pt x="144" y="342"/>
                    <a:pt x="144" y="342"/>
                    <a:pt x="144" y="342"/>
                  </a:cubicBezTo>
                  <a:cubicBezTo>
                    <a:pt x="153" y="343"/>
                    <a:pt x="162" y="344"/>
                    <a:pt x="172" y="344"/>
                  </a:cubicBezTo>
                  <a:cubicBezTo>
                    <a:pt x="181" y="344"/>
                    <a:pt x="191" y="343"/>
                    <a:pt x="200" y="342"/>
                  </a:cubicBezTo>
                  <a:cubicBezTo>
                    <a:pt x="200" y="294"/>
                    <a:pt x="200" y="294"/>
                    <a:pt x="200" y="294"/>
                  </a:cubicBezTo>
                  <a:cubicBezTo>
                    <a:pt x="213" y="291"/>
                    <a:pt x="226" y="285"/>
                    <a:pt x="238" y="278"/>
                  </a:cubicBezTo>
                  <a:cubicBezTo>
                    <a:pt x="272" y="312"/>
                    <a:pt x="272" y="312"/>
                    <a:pt x="272" y="312"/>
                  </a:cubicBezTo>
                  <a:cubicBezTo>
                    <a:pt x="287" y="301"/>
                    <a:pt x="300" y="287"/>
                    <a:pt x="311" y="272"/>
                  </a:cubicBezTo>
                  <a:cubicBezTo>
                    <a:pt x="277" y="238"/>
                    <a:pt x="277" y="238"/>
                    <a:pt x="277" y="238"/>
                  </a:cubicBezTo>
                  <a:cubicBezTo>
                    <a:pt x="285" y="227"/>
                    <a:pt x="290" y="214"/>
                    <a:pt x="293" y="200"/>
                  </a:cubicBezTo>
                  <a:lnTo>
                    <a:pt x="341" y="200"/>
                  </a:lnTo>
                  <a:close/>
                  <a:moveTo>
                    <a:pt x="172" y="234"/>
                  </a:moveTo>
                  <a:cubicBezTo>
                    <a:pt x="138" y="234"/>
                    <a:pt x="110" y="206"/>
                    <a:pt x="110" y="172"/>
                  </a:cubicBezTo>
                  <a:cubicBezTo>
                    <a:pt x="110" y="138"/>
                    <a:pt x="138" y="111"/>
                    <a:pt x="172" y="111"/>
                  </a:cubicBezTo>
                  <a:cubicBezTo>
                    <a:pt x="206" y="111"/>
                    <a:pt x="233" y="138"/>
                    <a:pt x="233" y="172"/>
                  </a:cubicBezTo>
                  <a:cubicBezTo>
                    <a:pt x="233" y="206"/>
                    <a:pt x="206" y="234"/>
                    <a:pt x="172" y="234"/>
                  </a:cubicBezTo>
                  <a:close/>
                </a:path>
              </a:pathLst>
            </a:custGeom>
            <a:solidFill>
              <a:srgbClr val="E0F4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7" name="Google Shape;2487;p74">
              <a:extLst>
                <a:ext uri="{FF2B5EF4-FFF2-40B4-BE49-F238E27FC236}">
                  <a16:creationId xmlns:a16="http://schemas.microsoft.com/office/drawing/2014/main" id="{B49A22B7-99EA-4FB7-9173-30167C50CE25}"/>
                </a:ext>
              </a:extLst>
            </p:cNvPr>
            <p:cNvSpPr/>
            <p:nvPr/>
          </p:nvSpPr>
          <p:spPr>
            <a:xfrm>
              <a:off x="7336086" y="4101600"/>
              <a:ext cx="249702" cy="251222"/>
            </a:xfrm>
            <a:custGeom>
              <a:avLst/>
              <a:gdLst/>
              <a:ahLst/>
              <a:cxnLst/>
              <a:rect l="l" t="t" r="r" b="b"/>
              <a:pathLst>
                <a:path w="216" h="217" extrusionOk="0">
                  <a:moveTo>
                    <a:pt x="216" y="117"/>
                  </a:moveTo>
                  <a:cubicBezTo>
                    <a:pt x="216" y="111"/>
                    <a:pt x="216" y="105"/>
                    <a:pt x="216" y="99"/>
                  </a:cubicBezTo>
                  <a:cubicBezTo>
                    <a:pt x="215" y="93"/>
                    <a:pt x="214" y="88"/>
                    <a:pt x="213" y="82"/>
                  </a:cubicBezTo>
                  <a:cubicBezTo>
                    <a:pt x="183" y="85"/>
                    <a:pt x="183" y="85"/>
                    <a:pt x="183" y="85"/>
                  </a:cubicBezTo>
                  <a:cubicBezTo>
                    <a:pt x="180" y="76"/>
                    <a:pt x="176" y="68"/>
                    <a:pt x="171" y="61"/>
                  </a:cubicBezTo>
                  <a:cubicBezTo>
                    <a:pt x="190" y="38"/>
                    <a:pt x="190" y="38"/>
                    <a:pt x="190" y="38"/>
                  </a:cubicBezTo>
                  <a:cubicBezTo>
                    <a:pt x="183" y="29"/>
                    <a:pt x="174" y="22"/>
                    <a:pt x="163" y="16"/>
                  </a:cubicBezTo>
                  <a:cubicBezTo>
                    <a:pt x="144" y="39"/>
                    <a:pt x="144" y="39"/>
                    <a:pt x="144" y="39"/>
                  </a:cubicBezTo>
                  <a:cubicBezTo>
                    <a:pt x="136" y="35"/>
                    <a:pt x="128" y="32"/>
                    <a:pt x="119" y="31"/>
                  </a:cubicBezTo>
                  <a:cubicBezTo>
                    <a:pt x="117" y="1"/>
                    <a:pt x="117" y="1"/>
                    <a:pt x="117" y="1"/>
                  </a:cubicBezTo>
                  <a:cubicBezTo>
                    <a:pt x="111" y="0"/>
                    <a:pt x="105" y="0"/>
                    <a:pt x="99" y="1"/>
                  </a:cubicBezTo>
                  <a:cubicBezTo>
                    <a:pt x="93" y="1"/>
                    <a:pt x="87" y="2"/>
                    <a:pt x="82" y="4"/>
                  </a:cubicBezTo>
                  <a:cubicBezTo>
                    <a:pt x="84" y="33"/>
                    <a:pt x="84" y="33"/>
                    <a:pt x="84" y="33"/>
                  </a:cubicBezTo>
                  <a:cubicBezTo>
                    <a:pt x="76" y="36"/>
                    <a:pt x="68" y="40"/>
                    <a:pt x="61" y="46"/>
                  </a:cubicBezTo>
                  <a:cubicBezTo>
                    <a:pt x="38" y="26"/>
                    <a:pt x="38" y="26"/>
                    <a:pt x="38" y="26"/>
                  </a:cubicBezTo>
                  <a:cubicBezTo>
                    <a:pt x="29" y="34"/>
                    <a:pt x="21" y="43"/>
                    <a:pt x="15" y="53"/>
                  </a:cubicBezTo>
                  <a:cubicBezTo>
                    <a:pt x="38" y="72"/>
                    <a:pt x="38" y="72"/>
                    <a:pt x="38" y="72"/>
                  </a:cubicBezTo>
                  <a:cubicBezTo>
                    <a:pt x="34" y="80"/>
                    <a:pt x="31" y="88"/>
                    <a:pt x="30" y="97"/>
                  </a:cubicBezTo>
                  <a:cubicBezTo>
                    <a:pt x="0" y="100"/>
                    <a:pt x="0" y="100"/>
                    <a:pt x="0" y="100"/>
                  </a:cubicBezTo>
                  <a:cubicBezTo>
                    <a:pt x="0" y="106"/>
                    <a:pt x="0" y="111"/>
                    <a:pt x="0" y="117"/>
                  </a:cubicBezTo>
                  <a:cubicBezTo>
                    <a:pt x="1" y="123"/>
                    <a:pt x="2" y="129"/>
                    <a:pt x="3" y="135"/>
                  </a:cubicBezTo>
                  <a:cubicBezTo>
                    <a:pt x="33" y="132"/>
                    <a:pt x="33" y="132"/>
                    <a:pt x="33" y="132"/>
                  </a:cubicBezTo>
                  <a:cubicBezTo>
                    <a:pt x="36" y="141"/>
                    <a:pt x="40" y="149"/>
                    <a:pt x="45" y="156"/>
                  </a:cubicBezTo>
                  <a:cubicBezTo>
                    <a:pt x="26" y="179"/>
                    <a:pt x="26" y="179"/>
                    <a:pt x="26" y="179"/>
                  </a:cubicBezTo>
                  <a:cubicBezTo>
                    <a:pt x="33" y="187"/>
                    <a:pt x="42" y="195"/>
                    <a:pt x="53" y="201"/>
                  </a:cubicBezTo>
                  <a:cubicBezTo>
                    <a:pt x="72" y="178"/>
                    <a:pt x="72" y="178"/>
                    <a:pt x="72" y="178"/>
                  </a:cubicBezTo>
                  <a:cubicBezTo>
                    <a:pt x="80" y="182"/>
                    <a:pt x="88" y="185"/>
                    <a:pt x="97" y="186"/>
                  </a:cubicBezTo>
                  <a:cubicBezTo>
                    <a:pt x="99" y="216"/>
                    <a:pt x="99" y="216"/>
                    <a:pt x="99" y="216"/>
                  </a:cubicBezTo>
                  <a:cubicBezTo>
                    <a:pt x="105" y="217"/>
                    <a:pt x="111" y="217"/>
                    <a:pt x="117" y="216"/>
                  </a:cubicBezTo>
                  <a:cubicBezTo>
                    <a:pt x="123" y="216"/>
                    <a:pt x="129" y="215"/>
                    <a:pt x="134" y="213"/>
                  </a:cubicBezTo>
                  <a:cubicBezTo>
                    <a:pt x="132" y="183"/>
                    <a:pt x="132" y="183"/>
                    <a:pt x="132" y="183"/>
                  </a:cubicBezTo>
                  <a:cubicBezTo>
                    <a:pt x="140" y="181"/>
                    <a:pt x="148" y="176"/>
                    <a:pt x="155" y="171"/>
                  </a:cubicBezTo>
                  <a:cubicBezTo>
                    <a:pt x="178" y="191"/>
                    <a:pt x="178" y="191"/>
                    <a:pt x="178" y="191"/>
                  </a:cubicBezTo>
                  <a:cubicBezTo>
                    <a:pt x="187" y="183"/>
                    <a:pt x="195" y="174"/>
                    <a:pt x="201" y="164"/>
                  </a:cubicBezTo>
                  <a:cubicBezTo>
                    <a:pt x="178" y="144"/>
                    <a:pt x="178" y="144"/>
                    <a:pt x="178" y="144"/>
                  </a:cubicBezTo>
                  <a:cubicBezTo>
                    <a:pt x="182" y="137"/>
                    <a:pt x="185" y="128"/>
                    <a:pt x="186" y="119"/>
                  </a:cubicBezTo>
                  <a:lnTo>
                    <a:pt x="216" y="117"/>
                  </a:lnTo>
                  <a:close/>
                  <a:moveTo>
                    <a:pt x="111" y="147"/>
                  </a:moveTo>
                  <a:cubicBezTo>
                    <a:pt x="90" y="149"/>
                    <a:pt x="71" y="133"/>
                    <a:pt x="69" y="112"/>
                  </a:cubicBezTo>
                  <a:cubicBezTo>
                    <a:pt x="68" y="90"/>
                    <a:pt x="83" y="72"/>
                    <a:pt x="105" y="70"/>
                  </a:cubicBezTo>
                  <a:cubicBezTo>
                    <a:pt x="126" y="68"/>
                    <a:pt x="145" y="84"/>
                    <a:pt x="147" y="105"/>
                  </a:cubicBezTo>
                  <a:cubicBezTo>
                    <a:pt x="148" y="126"/>
                    <a:pt x="133" y="145"/>
                    <a:pt x="111" y="147"/>
                  </a:cubicBezTo>
                  <a:close/>
                </a:path>
              </a:pathLst>
            </a:custGeom>
            <a:solidFill>
              <a:srgbClr val="E0F4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8" name="Google Shape;2488;p74">
              <a:extLst>
                <a:ext uri="{FF2B5EF4-FFF2-40B4-BE49-F238E27FC236}">
                  <a16:creationId xmlns:a16="http://schemas.microsoft.com/office/drawing/2014/main" id="{66426F64-DB3B-484D-840E-D2BB216A7432}"/>
                </a:ext>
              </a:extLst>
            </p:cNvPr>
            <p:cNvSpPr/>
            <p:nvPr/>
          </p:nvSpPr>
          <p:spPr>
            <a:xfrm>
              <a:off x="4861145" y="3842463"/>
              <a:ext cx="298689" cy="560329"/>
            </a:xfrm>
            <a:custGeom>
              <a:avLst/>
              <a:gdLst/>
              <a:ahLst/>
              <a:cxnLst/>
              <a:rect l="l" t="t" r="r" b="b"/>
              <a:pathLst>
                <a:path w="258" h="484" extrusionOk="0">
                  <a:moveTo>
                    <a:pt x="31" y="12"/>
                  </a:moveTo>
                  <a:cubicBezTo>
                    <a:pt x="62" y="0"/>
                    <a:pt x="88" y="38"/>
                    <a:pt x="95" y="70"/>
                  </a:cubicBezTo>
                  <a:cubicBezTo>
                    <a:pt x="103" y="102"/>
                    <a:pt x="145" y="82"/>
                    <a:pt x="159" y="120"/>
                  </a:cubicBezTo>
                  <a:cubicBezTo>
                    <a:pt x="173" y="158"/>
                    <a:pt x="145" y="185"/>
                    <a:pt x="164" y="206"/>
                  </a:cubicBezTo>
                  <a:cubicBezTo>
                    <a:pt x="184" y="228"/>
                    <a:pt x="258" y="301"/>
                    <a:pt x="225" y="437"/>
                  </a:cubicBezTo>
                  <a:cubicBezTo>
                    <a:pt x="126" y="484"/>
                    <a:pt x="126" y="484"/>
                    <a:pt x="126" y="484"/>
                  </a:cubicBezTo>
                  <a:cubicBezTo>
                    <a:pt x="126" y="484"/>
                    <a:pt x="44" y="413"/>
                    <a:pt x="44" y="350"/>
                  </a:cubicBezTo>
                  <a:cubicBezTo>
                    <a:pt x="45" y="286"/>
                    <a:pt x="47" y="258"/>
                    <a:pt x="23" y="209"/>
                  </a:cubicBezTo>
                  <a:cubicBezTo>
                    <a:pt x="0" y="160"/>
                    <a:pt x="20" y="129"/>
                    <a:pt x="25" y="102"/>
                  </a:cubicBezTo>
                  <a:cubicBezTo>
                    <a:pt x="29" y="76"/>
                    <a:pt x="4" y="21"/>
                    <a:pt x="31" y="12"/>
                  </a:cubicBezTo>
                  <a:close/>
                </a:path>
              </a:pathLst>
            </a:custGeom>
            <a:solidFill>
              <a:srgbClr val="8CDFF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9" name="Google Shape;2489;p74">
              <a:extLst>
                <a:ext uri="{FF2B5EF4-FFF2-40B4-BE49-F238E27FC236}">
                  <a16:creationId xmlns:a16="http://schemas.microsoft.com/office/drawing/2014/main" id="{17302288-9399-4BC3-B96D-317EF94EF824}"/>
                </a:ext>
              </a:extLst>
            </p:cNvPr>
            <p:cNvSpPr/>
            <p:nvPr/>
          </p:nvSpPr>
          <p:spPr>
            <a:xfrm>
              <a:off x="4943261" y="4344584"/>
              <a:ext cx="346155" cy="233517"/>
            </a:xfrm>
            <a:custGeom>
              <a:avLst/>
              <a:gdLst/>
              <a:ahLst/>
              <a:cxnLst/>
              <a:rect l="l" t="t" r="r" b="b"/>
              <a:pathLst>
                <a:path w="299" h="202" extrusionOk="0">
                  <a:moveTo>
                    <a:pt x="0" y="0"/>
                  </a:moveTo>
                  <a:cubicBezTo>
                    <a:pt x="0" y="85"/>
                    <a:pt x="30" y="153"/>
                    <a:pt x="46" y="184"/>
                  </a:cubicBezTo>
                  <a:cubicBezTo>
                    <a:pt x="52" y="195"/>
                    <a:pt x="63" y="202"/>
                    <a:pt x="76" y="202"/>
                  </a:cubicBezTo>
                  <a:cubicBezTo>
                    <a:pt x="223" y="202"/>
                    <a:pt x="223" y="202"/>
                    <a:pt x="223" y="202"/>
                  </a:cubicBezTo>
                  <a:cubicBezTo>
                    <a:pt x="235" y="202"/>
                    <a:pt x="247" y="195"/>
                    <a:pt x="253" y="184"/>
                  </a:cubicBezTo>
                  <a:cubicBezTo>
                    <a:pt x="269" y="153"/>
                    <a:pt x="299" y="85"/>
                    <a:pt x="299" y="0"/>
                  </a:cubicBezTo>
                  <a:lnTo>
                    <a:pt x="0" y="0"/>
                  </a:lnTo>
                  <a:close/>
                </a:path>
              </a:pathLst>
            </a:custGeom>
            <a:solidFill>
              <a:srgbClr val="4DA6C6"/>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20" name="Google Shape;2490;p74">
              <a:extLst>
                <a:ext uri="{FF2B5EF4-FFF2-40B4-BE49-F238E27FC236}">
                  <a16:creationId xmlns:a16="http://schemas.microsoft.com/office/drawing/2014/main" id="{C345D4E7-1EC6-4908-8BB5-4C16438FCC62}"/>
                </a:ext>
              </a:extLst>
            </p:cNvPr>
            <p:cNvSpPr/>
            <p:nvPr/>
          </p:nvSpPr>
          <p:spPr>
            <a:xfrm>
              <a:off x="4943261" y="4344584"/>
              <a:ext cx="346155" cy="103036"/>
            </a:xfrm>
            <a:custGeom>
              <a:avLst/>
              <a:gdLst/>
              <a:ahLst/>
              <a:cxnLst/>
              <a:rect l="l" t="t" r="r" b="b"/>
              <a:pathLst>
                <a:path w="299" h="89" extrusionOk="0">
                  <a:moveTo>
                    <a:pt x="3" y="46"/>
                  </a:moveTo>
                  <a:cubicBezTo>
                    <a:pt x="78" y="89"/>
                    <a:pt x="163" y="62"/>
                    <a:pt x="221" y="41"/>
                  </a:cubicBezTo>
                  <a:cubicBezTo>
                    <a:pt x="250" y="30"/>
                    <a:pt x="278" y="24"/>
                    <a:pt x="298" y="21"/>
                  </a:cubicBezTo>
                  <a:cubicBezTo>
                    <a:pt x="298" y="14"/>
                    <a:pt x="299" y="7"/>
                    <a:pt x="299" y="0"/>
                  </a:cubicBezTo>
                  <a:cubicBezTo>
                    <a:pt x="0" y="0"/>
                    <a:pt x="0" y="0"/>
                    <a:pt x="0" y="0"/>
                  </a:cubicBezTo>
                  <a:cubicBezTo>
                    <a:pt x="0" y="16"/>
                    <a:pt x="1" y="32"/>
                    <a:pt x="3" y="46"/>
                  </a:cubicBezTo>
                  <a:close/>
                </a:path>
              </a:pathLst>
            </a:custGeom>
            <a:solidFill>
              <a:srgbClr val="0E527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sp>
        <p:nvSpPr>
          <p:cNvPr id="121" name="ZoneTexte 120">
            <a:extLst>
              <a:ext uri="{FF2B5EF4-FFF2-40B4-BE49-F238E27FC236}">
                <a16:creationId xmlns:a16="http://schemas.microsoft.com/office/drawing/2014/main" id="{75CDD331-B514-48FC-92E4-3D85E482B5C2}"/>
              </a:ext>
            </a:extLst>
          </p:cNvPr>
          <p:cNvSpPr txBox="1"/>
          <p:nvPr/>
        </p:nvSpPr>
        <p:spPr>
          <a:xfrm>
            <a:off x="481358" y="772940"/>
            <a:ext cx="10193343" cy="1446550"/>
          </a:xfrm>
          <a:prstGeom prst="rect">
            <a:avLst/>
          </a:prstGeom>
          <a:noFill/>
        </p:spPr>
        <p:txBody>
          <a:bodyPr wrap="square" rtlCol="0">
            <a:spAutoFit/>
          </a:bodyPr>
          <a:lstStyle/>
          <a:p>
            <a:r>
              <a:rPr lang="en-US" sz="4400" dirty="0">
                <a:effectLst/>
                <a:latin typeface="Segoe UI Black" panose="020B0A02040204020203" pitchFamily="34" charset="0"/>
                <a:ea typeface="Segoe UI Black" panose="020B0A02040204020203" pitchFamily="34" charset="0"/>
                <a:cs typeface="Arial" panose="020B0604020202020204" pitchFamily="34" charset="0"/>
              </a:rPr>
              <a:t>Information and </a:t>
            </a:r>
          </a:p>
          <a:p>
            <a:r>
              <a:rPr lang="en-US" sz="4400" dirty="0">
                <a:effectLst/>
                <a:latin typeface="Segoe UI Black" panose="020B0A02040204020203" pitchFamily="34" charset="0"/>
                <a:ea typeface="Segoe UI Black" panose="020B0A02040204020203" pitchFamily="34" charset="0"/>
                <a:cs typeface="Arial" panose="020B0604020202020204" pitchFamily="34" charset="0"/>
              </a:rPr>
              <a:t>Communication Technologies</a:t>
            </a:r>
            <a:endParaRPr lang="fr-FR" sz="4400" dirty="0">
              <a:latin typeface="Segoe UI Black" panose="020B0A02040204020203" pitchFamily="34" charset="0"/>
              <a:ea typeface="Segoe UI Black" panose="020B0A02040204020203" pitchFamily="34" charset="0"/>
            </a:endParaRPr>
          </a:p>
        </p:txBody>
      </p:sp>
      <p:sp>
        <p:nvSpPr>
          <p:cNvPr id="122" name="ZoneTexte 121">
            <a:extLst>
              <a:ext uri="{FF2B5EF4-FFF2-40B4-BE49-F238E27FC236}">
                <a16:creationId xmlns:a16="http://schemas.microsoft.com/office/drawing/2014/main" id="{C36264DC-8BBC-4ED7-B42D-5A4676D0C08D}"/>
              </a:ext>
            </a:extLst>
          </p:cNvPr>
          <p:cNvSpPr txBox="1"/>
          <p:nvPr/>
        </p:nvSpPr>
        <p:spPr>
          <a:xfrm>
            <a:off x="510054" y="2508088"/>
            <a:ext cx="6942926" cy="366895"/>
          </a:xfrm>
          <a:prstGeom prst="rect">
            <a:avLst/>
          </a:prstGeom>
          <a:noFill/>
        </p:spPr>
        <p:txBody>
          <a:bodyPr wrap="none" rtlCol="0">
            <a:spAutoFit/>
          </a:bodyPr>
          <a:lstStyle/>
          <a:p>
            <a:pPr>
              <a:lnSpc>
                <a:spcPct val="107000"/>
              </a:lnSpc>
              <a:spcAft>
                <a:spcPts val="800"/>
              </a:spcAft>
            </a:pPr>
            <a:r>
              <a:rPr lang="en-US" dirty="0">
                <a:effectLst/>
                <a:latin typeface="Segoe UI Black" panose="020B0A02040204020203" pitchFamily="34" charset="0"/>
                <a:ea typeface="Segoe UI Black" panose="020B0A02040204020203" pitchFamily="34" charset="0"/>
                <a:cs typeface="Arial" panose="020B0604020202020204" pitchFamily="34" charset="0"/>
              </a:rPr>
              <a:t>University Of Science and Technology -</a:t>
            </a:r>
            <a:r>
              <a:rPr lang="en-US" dirty="0" err="1">
                <a:effectLst/>
                <a:latin typeface="Segoe UI Black" panose="020B0A02040204020203" pitchFamily="34" charset="0"/>
                <a:ea typeface="Segoe UI Black" panose="020B0A02040204020203" pitchFamily="34" charset="0"/>
                <a:cs typeface="Arial" panose="020B0604020202020204" pitchFamily="34" charset="0"/>
              </a:rPr>
              <a:t>Houari</a:t>
            </a:r>
            <a:r>
              <a:rPr lang="en-US" dirty="0">
                <a:effectLst/>
                <a:latin typeface="Segoe UI Black" panose="020B0A02040204020203" pitchFamily="34" charset="0"/>
                <a:ea typeface="Segoe UI Black" panose="020B0A02040204020203" pitchFamily="34" charset="0"/>
                <a:cs typeface="Arial" panose="020B0604020202020204" pitchFamily="34" charset="0"/>
              </a:rPr>
              <a:t> Boumediene </a:t>
            </a:r>
            <a:endParaRPr lang="fr-FR" dirty="0">
              <a:effectLst/>
              <a:latin typeface="Segoe UI Black" panose="020B0A02040204020203" pitchFamily="34" charset="0"/>
              <a:ea typeface="Segoe UI Black" panose="020B0A02040204020203" pitchFamily="34" charset="0"/>
              <a:cs typeface="Arial" panose="020B0604020202020204" pitchFamily="34" charset="0"/>
            </a:endParaRPr>
          </a:p>
        </p:txBody>
      </p:sp>
      <p:sp>
        <p:nvSpPr>
          <p:cNvPr id="123" name="ZoneTexte 122">
            <a:extLst>
              <a:ext uri="{FF2B5EF4-FFF2-40B4-BE49-F238E27FC236}">
                <a16:creationId xmlns:a16="http://schemas.microsoft.com/office/drawing/2014/main" id="{68B846AC-C8B3-46D1-A247-66D3FBB0729F}"/>
              </a:ext>
            </a:extLst>
          </p:cNvPr>
          <p:cNvSpPr txBox="1"/>
          <p:nvPr/>
        </p:nvSpPr>
        <p:spPr>
          <a:xfrm>
            <a:off x="481358" y="4494471"/>
            <a:ext cx="3904146" cy="2041328"/>
          </a:xfrm>
          <a:prstGeom prst="rect">
            <a:avLst/>
          </a:prstGeom>
          <a:noFill/>
        </p:spPr>
        <p:txBody>
          <a:bodyPr wrap="none" rtlCol="0">
            <a:spAutoFit/>
          </a:bodyPr>
          <a:lstStyle/>
          <a:p>
            <a:pPr marL="342900" lvl="0" indent="-342900" rtl="0">
              <a:lnSpc>
                <a:spcPct val="107000"/>
              </a:lnSpc>
              <a:buFont typeface="Symbol" panose="05050102010706020507" pitchFamily="18" charset="2"/>
              <a:buChar char=""/>
            </a:pPr>
            <a:r>
              <a:rPr lang="en-US" sz="2400" dirty="0" err="1">
                <a:effectLst/>
                <a:latin typeface="Segoe UI Semibold" panose="020B0702040204020203" pitchFamily="34" charset="0"/>
                <a:ea typeface="Segoe UI Black" panose="020B0A02040204020203" pitchFamily="34" charset="0"/>
                <a:cs typeface="Segoe UI Semibold" panose="020B0702040204020203" pitchFamily="34" charset="0"/>
              </a:rPr>
              <a:t>Aktouche</a:t>
            </a:r>
            <a:r>
              <a:rPr lang="en-US" sz="2400" dirty="0">
                <a:effectLst/>
                <a:latin typeface="Segoe UI Semibold" panose="020B0702040204020203" pitchFamily="34" charset="0"/>
                <a:ea typeface="Segoe UI Black" panose="020B0A02040204020203" pitchFamily="34" charset="0"/>
                <a:cs typeface="Segoe UI Semibold" panose="020B0702040204020203" pitchFamily="34" charset="0"/>
              </a:rPr>
              <a:t> Ismail </a:t>
            </a:r>
            <a:r>
              <a:rPr lang="en-US" sz="2400" dirty="0" err="1">
                <a:effectLst/>
                <a:latin typeface="Segoe UI Semibold" panose="020B0702040204020203" pitchFamily="34" charset="0"/>
                <a:ea typeface="Segoe UI Black" panose="020B0A02040204020203" pitchFamily="34" charset="0"/>
                <a:cs typeface="Segoe UI Semibold" panose="020B0702040204020203" pitchFamily="34" charset="0"/>
              </a:rPr>
              <a:t>Rayane</a:t>
            </a:r>
            <a:endParaRPr lang="fr-FR" sz="2400" dirty="0">
              <a:effectLst/>
              <a:latin typeface="Segoe UI Semibold" panose="020B0702040204020203" pitchFamily="34" charset="0"/>
              <a:ea typeface="Segoe UI Black" panose="020B0A02040204020203" pitchFamily="34" charset="0"/>
              <a:cs typeface="Segoe UI Semibold" panose="020B0702040204020203" pitchFamily="34" charset="0"/>
            </a:endParaRPr>
          </a:p>
          <a:p>
            <a:pPr marL="342900" lvl="0" indent="-342900">
              <a:lnSpc>
                <a:spcPct val="107000"/>
              </a:lnSpc>
              <a:buFont typeface="Symbol" panose="05050102010706020507" pitchFamily="18" charset="2"/>
              <a:buChar char=""/>
            </a:pPr>
            <a:r>
              <a:rPr lang="en-US" sz="2400" dirty="0" err="1">
                <a:effectLst/>
                <a:latin typeface="Segoe UI Semibold" panose="020B0702040204020203" pitchFamily="34" charset="0"/>
                <a:ea typeface="Segoe UI Black" panose="020B0A02040204020203" pitchFamily="34" charset="0"/>
                <a:cs typeface="Segoe UI Semibold" panose="020B0702040204020203" pitchFamily="34" charset="0"/>
              </a:rPr>
              <a:t>Regoub</a:t>
            </a:r>
            <a:r>
              <a:rPr lang="en-US" sz="2400" dirty="0">
                <a:effectLst/>
                <a:latin typeface="Segoe UI Semibold" panose="020B0702040204020203" pitchFamily="34" charset="0"/>
                <a:ea typeface="Segoe UI Black" panose="020B0A02040204020203" pitchFamily="34" charset="0"/>
                <a:cs typeface="Segoe UI Semibold" panose="020B0702040204020203" pitchFamily="34" charset="0"/>
              </a:rPr>
              <a:t> </a:t>
            </a:r>
            <a:r>
              <a:rPr lang="en-US" sz="2400" dirty="0" err="1">
                <a:effectLst/>
                <a:latin typeface="Segoe UI Semibold" panose="020B0702040204020203" pitchFamily="34" charset="0"/>
                <a:ea typeface="Segoe UI Black" panose="020B0A02040204020203" pitchFamily="34" charset="0"/>
                <a:cs typeface="Segoe UI Semibold" panose="020B0702040204020203" pitchFamily="34" charset="0"/>
              </a:rPr>
              <a:t>Anes</a:t>
            </a:r>
            <a:r>
              <a:rPr lang="en-US" sz="2400" dirty="0">
                <a:effectLst/>
                <a:latin typeface="Segoe UI Semibold" panose="020B0702040204020203" pitchFamily="34" charset="0"/>
                <a:ea typeface="Segoe UI Black" panose="020B0A02040204020203" pitchFamily="34" charset="0"/>
                <a:cs typeface="Segoe UI Semibold" panose="020B0702040204020203" pitchFamily="34" charset="0"/>
              </a:rPr>
              <a:t> </a:t>
            </a:r>
            <a:endParaRPr lang="fr-FR" sz="2400" dirty="0">
              <a:effectLst/>
              <a:latin typeface="Segoe UI Semibold" panose="020B0702040204020203" pitchFamily="34" charset="0"/>
              <a:ea typeface="Segoe UI Black" panose="020B0A02040204020203" pitchFamily="34" charset="0"/>
              <a:cs typeface="Segoe UI Semibold" panose="020B0702040204020203" pitchFamily="34" charset="0"/>
            </a:endParaRPr>
          </a:p>
          <a:p>
            <a:pPr marL="342900" lvl="0" indent="-342900">
              <a:lnSpc>
                <a:spcPct val="107000"/>
              </a:lnSpc>
              <a:buFont typeface="Symbol" panose="05050102010706020507" pitchFamily="18" charset="2"/>
              <a:buChar char=""/>
            </a:pPr>
            <a:r>
              <a:rPr lang="en-US" sz="2400" dirty="0" err="1">
                <a:effectLst/>
                <a:latin typeface="Segoe UI Semibold" panose="020B0702040204020203" pitchFamily="34" charset="0"/>
                <a:ea typeface="Segoe UI Black" panose="020B0A02040204020203" pitchFamily="34" charset="0"/>
                <a:cs typeface="Segoe UI Semibold" panose="020B0702040204020203" pitchFamily="34" charset="0"/>
              </a:rPr>
              <a:t>Meziani</a:t>
            </a:r>
            <a:r>
              <a:rPr lang="en-US" sz="2400" dirty="0">
                <a:effectLst/>
                <a:latin typeface="Segoe UI Semibold" panose="020B0702040204020203" pitchFamily="34" charset="0"/>
                <a:ea typeface="Segoe UI Black" panose="020B0A02040204020203" pitchFamily="34" charset="0"/>
                <a:cs typeface="Segoe UI Semibold" panose="020B0702040204020203" pitchFamily="34" charset="0"/>
              </a:rPr>
              <a:t> Ayoub </a:t>
            </a:r>
            <a:endParaRPr lang="fr-FR" sz="2400" dirty="0">
              <a:effectLst/>
              <a:latin typeface="Segoe UI Semibold" panose="020B0702040204020203" pitchFamily="34" charset="0"/>
              <a:ea typeface="Segoe UI Black" panose="020B0A02040204020203" pitchFamily="34" charset="0"/>
              <a:cs typeface="Segoe UI Semibold" panose="020B0702040204020203" pitchFamily="34" charset="0"/>
            </a:endParaRPr>
          </a:p>
          <a:p>
            <a:pPr marL="342900" lvl="0" indent="-342900">
              <a:lnSpc>
                <a:spcPct val="107000"/>
              </a:lnSpc>
              <a:buFont typeface="Symbol" panose="05050102010706020507" pitchFamily="18" charset="2"/>
              <a:buChar char=""/>
            </a:pPr>
            <a:r>
              <a:rPr lang="en-US" sz="2400" dirty="0">
                <a:effectLst/>
                <a:latin typeface="Segoe UI Semibold" panose="020B0702040204020203" pitchFamily="34" charset="0"/>
                <a:ea typeface="Segoe UI Black" panose="020B0A02040204020203" pitchFamily="34" charset="0"/>
                <a:cs typeface="Segoe UI Semibold" panose="020B0702040204020203" pitchFamily="34" charset="0"/>
              </a:rPr>
              <a:t>Sahraoui Amani</a:t>
            </a:r>
            <a:endParaRPr lang="fr-FR" sz="2400" dirty="0">
              <a:effectLst/>
              <a:latin typeface="Segoe UI Semibold" panose="020B0702040204020203" pitchFamily="34" charset="0"/>
              <a:ea typeface="Segoe UI Black" panose="020B0A02040204020203" pitchFamily="34" charset="0"/>
              <a:cs typeface="Segoe UI Semibold" panose="020B0702040204020203" pitchFamily="34" charset="0"/>
            </a:endParaRPr>
          </a:p>
          <a:p>
            <a:pPr marL="342900" lvl="0" indent="-342900">
              <a:lnSpc>
                <a:spcPct val="107000"/>
              </a:lnSpc>
              <a:spcAft>
                <a:spcPts val="800"/>
              </a:spcAft>
              <a:buFont typeface="Symbol" panose="05050102010706020507" pitchFamily="18" charset="2"/>
              <a:buChar char=""/>
            </a:pPr>
            <a:r>
              <a:rPr lang="en-US" sz="2400" dirty="0" err="1">
                <a:effectLst/>
                <a:latin typeface="Segoe UI Semibold" panose="020B0702040204020203" pitchFamily="34" charset="0"/>
                <a:ea typeface="Segoe UI Black" panose="020B0A02040204020203" pitchFamily="34" charset="0"/>
                <a:cs typeface="Segoe UI Semibold" panose="020B0702040204020203" pitchFamily="34" charset="0"/>
              </a:rPr>
              <a:t>Boukezzata</a:t>
            </a:r>
            <a:r>
              <a:rPr lang="en-US" sz="2400" dirty="0">
                <a:effectLst/>
                <a:latin typeface="Segoe UI Semibold" panose="020B0702040204020203" pitchFamily="34" charset="0"/>
                <a:ea typeface="Segoe UI Black" panose="020B0A02040204020203" pitchFamily="34" charset="0"/>
                <a:cs typeface="Segoe UI Semibold" panose="020B0702040204020203" pitchFamily="34" charset="0"/>
              </a:rPr>
              <a:t> </a:t>
            </a:r>
            <a:r>
              <a:rPr lang="en-US" sz="2400" dirty="0" err="1">
                <a:effectLst/>
                <a:latin typeface="Segoe UI Semibold" panose="020B0702040204020203" pitchFamily="34" charset="0"/>
                <a:ea typeface="Segoe UI Black" panose="020B0A02040204020203" pitchFamily="34" charset="0"/>
                <a:cs typeface="Segoe UI Semibold" panose="020B0702040204020203" pitchFamily="34" charset="0"/>
              </a:rPr>
              <a:t>Nihad</a:t>
            </a:r>
            <a:endParaRPr lang="fr-FR" sz="2400" dirty="0">
              <a:effectLst/>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a:off x="5505707" y="5651459"/>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a:off x="-1440380" y="167395"/>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3910161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21" name="ZoneTexte 120">
            <a:extLst>
              <a:ext uri="{FF2B5EF4-FFF2-40B4-BE49-F238E27FC236}">
                <a16:creationId xmlns:a16="http://schemas.microsoft.com/office/drawing/2014/main" id="{75CDD331-B514-48FC-92E4-3D85E482B5C2}"/>
              </a:ext>
            </a:extLst>
          </p:cNvPr>
          <p:cNvSpPr txBox="1"/>
          <p:nvPr/>
        </p:nvSpPr>
        <p:spPr>
          <a:xfrm>
            <a:off x="5049160" y="763117"/>
            <a:ext cx="2093680" cy="769441"/>
          </a:xfrm>
          <a:prstGeom prst="rect">
            <a:avLst/>
          </a:prstGeom>
          <a:noFill/>
        </p:spPr>
        <p:txBody>
          <a:bodyPr wrap="square" rtlCol="0">
            <a:spAutoFit/>
          </a:bodyPr>
          <a:lstStyle/>
          <a:p>
            <a:r>
              <a:rPr lang="en-US" sz="4400" dirty="0">
                <a:latin typeface="Franklin Gothic Demi Cond" panose="020B0706030402020204" pitchFamily="34" charset="0"/>
                <a:cs typeface="Arial" panose="020B0604020202020204" pitchFamily="34" charset="0"/>
              </a:rPr>
              <a:t>ICT vs. IT</a:t>
            </a:r>
            <a:endParaRPr lang="fr-FR" sz="4400" dirty="0">
              <a:latin typeface="Franklin Gothic Demi Cond" panose="020B0706030402020204" pitchFamily="34" charset="0"/>
            </a:endParaRPr>
          </a:p>
        </p:txBody>
      </p:sp>
      <p:sp>
        <p:nvSpPr>
          <p:cNvPr id="122" name="ZoneTexte 121">
            <a:extLst>
              <a:ext uri="{FF2B5EF4-FFF2-40B4-BE49-F238E27FC236}">
                <a16:creationId xmlns:a16="http://schemas.microsoft.com/office/drawing/2014/main" id="{C36264DC-8BBC-4ED7-B42D-5A4676D0C08D}"/>
              </a:ext>
            </a:extLst>
          </p:cNvPr>
          <p:cNvSpPr txBox="1"/>
          <p:nvPr/>
        </p:nvSpPr>
        <p:spPr>
          <a:xfrm>
            <a:off x="689680" y="3996531"/>
            <a:ext cx="184731" cy="260649"/>
          </a:xfrm>
          <a:prstGeom prst="rect">
            <a:avLst/>
          </a:prstGeom>
          <a:noFill/>
        </p:spPr>
        <p:txBody>
          <a:bodyPr wrap="square" rtlCol="0">
            <a:spAutoFit/>
          </a:bodyPr>
          <a:lstStyle/>
          <a:p>
            <a:pPr>
              <a:lnSpc>
                <a:spcPct val="107000"/>
              </a:lnSpc>
              <a:spcAft>
                <a:spcPts val="800"/>
              </a:spcAft>
            </a:pPr>
            <a:endParaRPr lang="fr-FR" sz="1100" dirty="0">
              <a:effectLst/>
              <a:latin typeface="Franklin Gothic Demi Cond" panose="020B0706030402020204" pitchFamily="34" charset="0"/>
              <a:ea typeface="Calibri" panose="020F0502020204030204" pitchFamily="34" charset="0"/>
              <a:cs typeface="Arial" panose="020B0604020202020204" pitchFamily="34" charset="0"/>
            </a:endParaRPr>
          </a:p>
        </p:txBody>
      </p:sp>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a:off x="5505707" y="5651459"/>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a:off x="-1440380" y="167395"/>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ZoneTexte 1">
            <a:extLst>
              <a:ext uri="{FF2B5EF4-FFF2-40B4-BE49-F238E27FC236}">
                <a16:creationId xmlns:a16="http://schemas.microsoft.com/office/drawing/2014/main" id="{D80DC3E3-84CF-432C-80E4-B6C53F08A566}"/>
              </a:ext>
            </a:extLst>
          </p:cNvPr>
          <p:cNvSpPr txBox="1"/>
          <p:nvPr/>
        </p:nvSpPr>
        <p:spPr>
          <a:xfrm>
            <a:off x="2334018" y="1829431"/>
            <a:ext cx="914400" cy="914400"/>
          </a:xfrm>
          <a:prstGeom prst="rect">
            <a:avLst/>
          </a:prstGeom>
          <a:noFill/>
        </p:spPr>
        <p:txBody>
          <a:bodyPr wrap="square" rtlCol="0">
            <a:spAutoFit/>
          </a:bodyPr>
          <a:lstStyle/>
          <a:p>
            <a:endParaRPr lang="fr-FR" dirty="0"/>
          </a:p>
        </p:txBody>
      </p:sp>
      <p:grpSp>
        <p:nvGrpSpPr>
          <p:cNvPr id="12" name="Google Shape;831;p46">
            <a:extLst>
              <a:ext uri="{FF2B5EF4-FFF2-40B4-BE49-F238E27FC236}">
                <a16:creationId xmlns:a16="http://schemas.microsoft.com/office/drawing/2014/main" id="{CBE7B2F1-2DF9-4A29-8F69-C0259F3282E2}"/>
              </a:ext>
            </a:extLst>
          </p:cNvPr>
          <p:cNvGrpSpPr/>
          <p:nvPr/>
        </p:nvGrpSpPr>
        <p:grpSpPr>
          <a:xfrm>
            <a:off x="2903351" y="1689215"/>
            <a:ext cx="914400" cy="701314"/>
            <a:chOff x="0" y="0"/>
            <a:chExt cx="444897" cy="370381"/>
          </a:xfrm>
        </p:grpSpPr>
        <p:sp>
          <p:nvSpPr>
            <p:cNvPr id="13" name="Google Shape;832;p46">
              <a:extLst>
                <a:ext uri="{FF2B5EF4-FFF2-40B4-BE49-F238E27FC236}">
                  <a16:creationId xmlns:a16="http://schemas.microsoft.com/office/drawing/2014/main" id="{9E446403-6856-4813-8E3A-EA559FF4F259}"/>
                </a:ext>
              </a:extLst>
            </p:cNvPr>
            <p:cNvSpPr/>
            <p:nvPr/>
          </p:nvSpPr>
          <p:spPr>
            <a:xfrm>
              <a:off x="0" y="0"/>
              <a:ext cx="444897" cy="370381"/>
            </a:xfrm>
            <a:custGeom>
              <a:avLst/>
              <a:gdLst/>
              <a:ahLst/>
              <a:cxnLst/>
              <a:rect l="l" t="t" r="r" b="b"/>
              <a:pathLst>
                <a:path w="2048" h="1705" extrusionOk="0">
                  <a:moveTo>
                    <a:pt x="1941" y="0"/>
                  </a:moveTo>
                  <a:cubicBezTo>
                    <a:pt x="107" y="0"/>
                    <a:pt x="107" y="0"/>
                    <a:pt x="107" y="0"/>
                  </a:cubicBezTo>
                  <a:cubicBezTo>
                    <a:pt x="48" y="0"/>
                    <a:pt x="0" y="48"/>
                    <a:pt x="0" y="106"/>
                  </a:cubicBezTo>
                  <a:cubicBezTo>
                    <a:pt x="0" y="1308"/>
                    <a:pt x="0" y="1308"/>
                    <a:pt x="0" y="1308"/>
                  </a:cubicBezTo>
                  <a:cubicBezTo>
                    <a:pt x="0" y="1367"/>
                    <a:pt x="48" y="1415"/>
                    <a:pt x="107" y="1415"/>
                  </a:cubicBezTo>
                  <a:cubicBezTo>
                    <a:pt x="843" y="1415"/>
                    <a:pt x="843" y="1415"/>
                    <a:pt x="843" y="1415"/>
                  </a:cubicBezTo>
                  <a:cubicBezTo>
                    <a:pt x="841" y="1426"/>
                    <a:pt x="838" y="1440"/>
                    <a:pt x="835" y="1455"/>
                  </a:cubicBezTo>
                  <a:cubicBezTo>
                    <a:pt x="832" y="1471"/>
                    <a:pt x="842" y="1487"/>
                    <a:pt x="859" y="1490"/>
                  </a:cubicBezTo>
                  <a:cubicBezTo>
                    <a:pt x="875" y="1494"/>
                    <a:pt x="891" y="1483"/>
                    <a:pt x="894" y="1467"/>
                  </a:cubicBezTo>
                  <a:cubicBezTo>
                    <a:pt x="898" y="1446"/>
                    <a:pt x="902" y="1428"/>
                    <a:pt x="904" y="1415"/>
                  </a:cubicBezTo>
                  <a:cubicBezTo>
                    <a:pt x="1144" y="1415"/>
                    <a:pt x="1144" y="1415"/>
                    <a:pt x="1144" y="1415"/>
                  </a:cubicBezTo>
                  <a:cubicBezTo>
                    <a:pt x="1152" y="1462"/>
                    <a:pt x="1172" y="1565"/>
                    <a:pt x="1206" y="1645"/>
                  </a:cubicBezTo>
                  <a:cubicBezTo>
                    <a:pt x="842" y="1645"/>
                    <a:pt x="842" y="1645"/>
                    <a:pt x="842" y="1645"/>
                  </a:cubicBezTo>
                  <a:cubicBezTo>
                    <a:pt x="847" y="1633"/>
                    <a:pt x="852" y="1621"/>
                    <a:pt x="856" y="1607"/>
                  </a:cubicBezTo>
                  <a:cubicBezTo>
                    <a:pt x="862" y="1592"/>
                    <a:pt x="854" y="1575"/>
                    <a:pt x="838" y="1569"/>
                  </a:cubicBezTo>
                  <a:cubicBezTo>
                    <a:pt x="822" y="1564"/>
                    <a:pt x="805" y="1572"/>
                    <a:pt x="800" y="1587"/>
                  </a:cubicBezTo>
                  <a:cubicBezTo>
                    <a:pt x="792" y="1609"/>
                    <a:pt x="784" y="1628"/>
                    <a:pt x="775" y="1645"/>
                  </a:cubicBezTo>
                  <a:cubicBezTo>
                    <a:pt x="609" y="1645"/>
                    <a:pt x="609" y="1645"/>
                    <a:pt x="609" y="1645"/>
                  </a:cubicBezTo>
                  <a:cubicBezTo>
                    <a:pt x="592" y="1645"/>
                    <a:pt x="579" y="1658"/>
                    <a:pt x="579" y="1675"/>
                  </a:cubicBezTo>
                  <a:cubicBezTo>
                    <a:pt x="579" y="1691"/>
                    <a:pt x="592" y="1705"/>
                    <a:pt x="609" y="1705"/>
                  </a:cubicBezTo>
                  <a:cubicBezTo>
                    <a:pt x="1439" y="1705"/>
                    <a:pt x="1439" y="1705"/>
                    <a:pt x="1439" y="1705"/>
                  </a:cubicBezTo>
                  <a:cubicBezTo>
                    <a:pt x="1456" y="1705"/>
                    <a:pt x="1469" y="1691"/>
                    <a:pt x="1469" y="1675"/>
                  </a:cubicBezTo>
                  <a:cubicBezTo>
                    <a:pt x="1469" y="1658"/>
                    <a:pt x="1456" y="1645"/>
                    <a:pt x="1439" y="1645"/>
                  </a:cubicBezTo>
                  <a:cubicBezTo>
                    <a:pt x="1273" y="1645"/>
                    <a:pt x="1273" y="1645"/>
                    <a:pt x="1273" y="1645"/>
                  </a:cubicBezTo>
                  <a:cubicBezTo>
                    <a:pt x="1237" y="1576"/>
                    <a:pt x="1215" y="1469"/>
                    <a:pt x="1205" y="1415"/>
                  </a:cubicBezTo>
                  <a:cubicBezTo>
                    <a:pt x="1941" y="1415"/>
                    <a:pt x="1941" y="1415"/>
                    <a:pt x="1941" y="1415"/>
                  </a:cubicBezTo>
                  <a:cubicBezTo>
                    <a:pt x="2000" y="1415"/>
                    <a:pt x="2048" y="1367"/>
                    <a:pt x="2048" y="1308"/>
                  </a:cubicBezTo>
                  <a:cubicBezTo>
                    <a:pt x="2048" y="106"/>
                    <a:pt x="2048" y="106"/>
                    <a:pt x="2048" y="106"/>
                  </a:cubicBezTo>
                  <a:cubicBezTo>
                    <a:pt x="2048" y="48"/>
                    <a:pt x="2000" y="0"/>
                    <a:pt x="1941" y="0"/>
                  </a:cubicBezTo>
                  <a:close/>
                  <a:moveTo>
                    <a:pt x="1988" y="1308"/>
                  </a:moveTo>
                  <a:cubicBezTo>
                    <a:pt x="1988" y="1334"/>
                    <a:pt x="1967" y="1355"/>
                    <a:pt x="1941" y="1355"/>
                  </a:cubicBezTo>
                  <a:cubicBezTo>
                    <a:pt x="107" y="1355"/>
                    <a:pt x="107" y="1355"/>
                    <a:pt x="107" y="1355"/>
                  </a:cubicBezTo>
                  <a:cubicBezTo>
                    <a:pt x="81" y="1355"/>
                    <a:pt x="60" y="1334"/>
                    <a:pt x="60" y="1308"/>
                  </a:cubicBezTo>
                  <a:cubicBezTo>
                    <a:pt x="60" y="1216"/>
                    <a:pt x="60" y="1216"/>
                    <a:pt x="60" y="1216"/>
                  </a:cubicBezTo>
                  <a:cubicBezTo>
                    <a:pt x="1988" y="1216"/>
                    <a:pt x="1988" y="1216"/>
                    <a:pt x="1988" y="1216"/>
                  </a:cubicBezTo>
                  <a:cubicBezTo>
                    <a:pt x="1988" y="1308"/>
                    <a:pt x="1988" y="1308"/>
                    <a:pt x="1988" y="1308"/>
                  </a:cubicBezTo>
                  <a:close/>
                  <a:moveTo>
                    <a:pt x="1988" y="1157"/>
                  </a:moveTo>
                  <a:cubicBezTo>
                    <a:pt x="1913" y="1157"/>
                    <a:pt x="1913" y="1157"/>
                    <a:pt x="1913" y="1157"/>
                  </a:cubicBezTo>
                  <a:cubicBezTo>
                    <a:pt x="1913" y="208"/>
                    <a:pt x="1913" y="208"/>
                    <a:pt x="1913" y="208"/>
                  </a:cubicBezTo>
                  <a:cubicBezTo>
                    <a:pt x="1913" y="170"/>
                    <a:pt x="1881" y="138"/>
                    <a:pt x="1843" y="138"/>
                  </a:cubicBezTo>
                  <a:cubicBezTo>
                    <a:pt x="1614" y="138"/>
                    <a:pt x="1614" y="138"/>
                    <a:pt x="1614" y="138"/>
                  </a:cubicBezTo>
                  <a:cubicBezTo>
                    <a:pt x="1597" y="138"/>
                    <a:pt x="1584" y="151"/>
                    <a:pt x="1584" y="168"/>
                  </a:cubicBezTo>
                  <a:cubicBezTo>
                    <a:pt x="1584" y="184"/>
                    <a:pt x="1597" y="198"/>
                    <a:pt x="1614" y="198"/>
                  </a:cubicBezTo>
                  <a:cubicBezTo>
                    <a:pt x="1843" y="198"/>
                    <a:pt x="1843" y="198"/>
                    <a:pt x="1843" y="198"/>
                  </a:cubicBezTo>
                  <a:cubicBezTo>
                    <a:pt x="1848" y="198"/>
                    <a:pt x="1853" y="203"/>
                    <a:pt x="1853" y="208"/>
                  </a:cubicBezTo>
                  <a:cubicBezTo>
                    <a:pt x="1853" y="1157"/>
                    <a:pt x="1853" y="1157"/>
                    <a:pt x="1853" y="1157"/>
                  </a:cubicBezTo>
                  <a:cubicBezTo>
                    <a:pt x="195" y="1157"/>
                    <a:pt x="195" y="1157"/>
                    <a:pt x="195" y="1157"/>
                  </a:cubicBezTo>
                  <a:cubicBezTo>
                    <a:pt x="195" y="208"/>
                    <a:pt x="195" y="208"/>
                    <a:pt x="195" y="208"/>
                  </a:cubicBezTo>
                  <a:cubicBezTo>
                    <a:pt x="195" y="203"/>
                    <a:pt x="200" y="198"/>
                    <a:pt x="206" y="198"/>
                  </a:cubicBezTo>
                  <a:cubicBezTo>
                    <a:pt x="1473" y="198"/>
                    <a:pt x="1473" y="198"/>
                    <a:pt x="1473" y="198"/>
                  </a:cubicBezTo>
                  <a:cubicBezTo>
                    <a:pt x="1490" y="198"/>
                    <a:pt x="1503" y="184"/>
                    <a:pt x="1503" y="168"/>
                  </a:cubicBezTo>
                  <a:cubicBezTo>
                    <a:pt x="1503" y="151"/>
                    <a:pt x="1490" y="138"/>
                    <a:pt x="1473" y="138"/>
                  </a:cubicBezTo>
                  <a:cubicBezTo>
                    <a:pt x="206" y="138"/>
                    <a:pt x="206" y="138"/>
                    <a:pt x="206" y="138"/>
                  </a:cubicBezTo>
                  <a:cubicBezTo>
                    <a:pt x="167" y="138"/>
                    <a:pt x="135" y="170"/>
                    <a:pt x="135" y="208"/>
                  </a:cubicBezTo>
                  <a:cubicBezTo>
                    <a:pt x="135" y="1157"/>
                    <a:pt x="135" y="1157"/>
                    <a:pt x="135" y="1157"/>
                  </a:cubicBezTo>
                  <a:cubicBezTo>
                    <a:pt x="60" y="1157"/>
                    <a:pt x="60" y="1157"/>
                    <a:pt x="60" y="1157"/>
                  </a:cubicBezTo>
                  <a:cubicBezTo>
                    <a:pt x="60" y="106"/>
                    <a:pt x="60" y="106"/>
                    <a:pt x="60" y="106"/>
                  </a:cubicBezTo>
                  <a:cubicBezTo>
                    <a:pt x="60" y="81"/>
                    <a:pt x="81" y="60"/>
                    <a:pt x="107" y="60"/>
                  </a:cubicBezTo>
                  <a:cubicBezTo>
                    <a:pt x="1941" y="60"/>
                    <a:pt x="1941" y="60"/>
                    <a:pt x="1941" y="60"/>
                  </a:cubicBezTo>
                  <a:cubicBezTo>
                    <a:pt x="1967" y="60"/>
                    <a:pt x="1988" y="81"/>
                    <a:pt x="1988" y="106"/>
                  </a:cubicBezTo>
                  <a:lnTo>
                    <a:pt x="1988" y="1157"/>
                  </a:lnTo>
                  <a:close/>
                </a:path>
              </a:pathLst>
            </a:custGeom>
            <a:solidFill>
              <a:schemeClr val="accent1"/>
            </a:solidFill>
            <a:ln>
              <a:noFill/>
            </a:ln>
          </p:spPr>
          <p:txBody>
            <a:bodyPr spcFirstLastPara="1" wrap="square" lIns="91425" tIns="45700" rIns="91425" bIns="45700" anchor="t" anchorCtr="0">
              <a:noAutofit/>
            </a:bodyPr>
            <a:lstStyle/>
            <a:p>
              <a:endParaRPr lang="fr-FR" dirty="0"/>
            </a:p>
          </p:txBody>
        </p:sp>
        <p:sp>
          <p:nvSpPr>
            <p:cNvPr id="14" name="Google Shape;833;p46">
              <a:extLst>
                <a:ext uri="{FF2B5EF4-FFF2-40B4-BE49-F238E27FC236}">
                  <a16:creationId xmlns:a16="http://schemas.microsoft.com/office/drawing/2014/main" id="{ED7FEE73-76A7-4D90-8021-5406182CA041}"/>
                </a:ext>
              </a:extLst>
            </p:cNvPr>
            <p:cNvSpPr/>
            <p:nvPr/>
          </p:nvSpPr>
          <p:spPr>
            <a:xfrm>
              <a:off x="112505" y="123480"/>
              <a:ext cx="21072" cy="51148"/>
            </a:xfrm>
            <a:custGeom>
              <a:avLst/>
              <a:gdLst/>
              <a:ahLst/>
              <a:cxnLst/>
              <a:rect l="l" t="t" r="r" b="b"/>
              <a:pathLst>
                <a:path w="97" h="233" extrusionOk="0">
                  <a:moveTo>
                    <a:pt x="37" y="60"/>
                  </a:moveTo>
                  <a:cubicBezTo>
                    <a:pt x="37" y="203"/>
                    <a:pt x="37" y="203"/>
                    <a:pt x="37" y="203"/>
                  </a:cubicBezTo>
                  <a:cubicBezTo>
                    <a:pt x="37" y="220"/>
                    <a:pt x="50" y="233"/>
                    <a:pt x="67" y="233"/>
                  </a:cubicBezTo>
                  <a:cubicBezTo>
                    <a:pt x="83" y="233"/>
                    <a:pt x="97" y="220"/>
                    <a:pt x="97" y="203"/>
                  </a:cubicBezTo>
                  <a:cubicBezTo>
                    <a:pt x="97" y="30"/>
                    <a:pt x="97" y="30"/>
                    <a:pt x="97" y="30"/>
                  </a:cubicBezTo>
                  <a:cubicBezTo>
                    <a:pt x="97" y="13"/>
                    <a:pt x="83" y="0"/>
                    <a:pt x="67" y="0"/>
                  </a:cubicBezTo>
                  <a:cubicBezTo>
                    <a:pt x="30" y="0"/>
                    <a:pt x="30" y="0"/>
                    <a:pt x="30" y="0"/>
                  </a:cubicBezTo>
                  <a:cubicBezTo>
                    <a:pt x="13" y="0"/>
                    <a:pt x="0" y="13"/>
                    <a:pt x="0" y="30"/>
                  </a:cubicBezTo>
                  <a:cubicBezTo>
                    <a:pt x="0" y="46"/>
                    <a:pt x="13" y="60"/>
                    <a:pt x="30" y="60"/>
                  </a:cubicBezTo>
                  <a:cubicBezTo>
                    <a:pt x="37" y="60"/>
                    <a:pt x="37" y="60"/>
                    <a:pt x="37" y="6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15" name="Google Shape;834;p46">
              <a:extLst>
                <a:ext uri="{FF2B5EF4-FFF2-40B4-BE49-F238E27FC236}">
                  <a16:creationId xmlns:a16="http://schemas.microsoft.com/office/drawing/2014/main" id="{9F96874D-8764-496F-A1B2-9FD56A84D2C9}"/>
                </a:ext>
              </a:extLst>
            </p:cNvPr>
            <p:cNvSpPr/>
            <p:nvPr/>
          </p:nvSpPr>
          <p:spPr>
            <a:xfrm>
              <a:off x="160983" y="188421"/>
              <a:ext cx="21072" cy="51368"/>
            </a:xfrm>
            <a:custGeom>
              <a:avLst/>
              <a:gdLst/>
              <a:ahLst/>
              <a:cxnLst/>
              <a:rect l="l" t="t" r="r" b="b"/>
              <a:pathLst>
                <a:path w="97" h="234" extrusionOk="0">
                  <a:moveTo>
                    <a:pt x="67" y="0"/>
                  </a:moveTo>
                  <a:cubicBezTo>
                    <a:pt x="30" y="0"/>
                    <a:pt x="30" y="0"/>
                    <a:pt x="30" y="0"/>
                  </a:cubicBezTo>
                  <a:cubicBezTo>
                    <a:pt x="13" y="0"/>
                    <a:pt x="0" y="14"/>
                    <a:pt x="0" y="30"/>
                  </a:cubicBezTo>
                  <a:cubicBezTo>
                    <a:pt x="0" y="47"/>
                    <a:pt x="13" y="60"/>
                    <a:pt x="30" y="60"/>
                  </a:cubicBezTo>
                  <a:cubicBezTo>
                    <a:pt x="37" y="60"/>
                    <a:pt x="37" y="60"/>
                    <a:pt x="37" y="60"/>
                  </a:cubicBezTo>
                  <a:cubicBezTo>
                    <a:pt x="37" y="204"/>
                    <a:pt x="37" y="204"/>
                    <a:pt x="37" y="204"/>
                  </a:cubicBezTo>
                  <a:cubicBezTo>
                    <a:pt x="37" y="220"/>
                    <a:pt x="50" y="234"/>
                    <a:pt x="67" y="234"/>
                  </a:cubicBezTo>
                  <a:cubicBezTo>
                    <a:pt x="84" y="234"/>
                    <a:pt x="97" y="220"/>
                    <a:pt x="97" y="204"/>
                  </a:cubicBezTo>
                  <a:cubicBezTo>
                    <a:pt x="97" y="30"/>
                    <a:pt x="97" y="30"/>
                    <a:pt x="97" y="30"/>
                  </a:cubicBezTo>
                  <a:cubicBezTo>
                    <a:pt x="97" y="14"/>
                    <a:pt x="84" y="0"/>
                    <a:pt x="67" y="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16" name="Google Shape;835;p46">
              <a:extLst>
                <a:ext uri="{FF2B5EF4-FFF2-40B4-BE49-F238E27FC236}">
                  <a16:creationId xmlns:a16="http://schemas.microsoft.com/office/drawing/2014/main" id="{4245D553-3266-459E-97B1-DD5C5BB67F1A}"/>
                </a:ext>
              </a:extLst>
            </p:cNvPr>
            <p:cNvSpPr/>
            <p:nvPr/>
          </p:nvSpPr>
          <p:spPr>
            <a:xfrm>
              <a:off x="239645" y="188421"/>
              <a:ext cx="21072" cy="51368"/>
            </a:xfrm>
            <a:custGeom>
              <a:avLst/>
              <a:gdLst/>
              <a:ahLst/>
              <a:cxnLst/>
              <a:rect l="l" t="t" r="r" b="b"/>
              <a:pathLst>
                <a:path w="97" h="234" extrusionOk="0">
                  <a:moveTo>
                    <a:pt x="67" y="0"/>
                  </a:moveTo>
                  <a:cubicBezTo>
                    <a:pt x="30" y="0"/>
                    <a:pt x="30" y="0"/>
                    <a:pt x="30" y="0"/>
                  </a:cubicBezTo>
                  <a:cubicBezTo>
                    <a:pt x="13" y="0"/>
                    <a:pt x="0" y="14"/>
                    <a:pt x="0" y="30"/>
                  </a:cubicBezTo>
                  <a:cubicBezTo>
                    <a:pt x="0" y="47"/>
                    <a:pt x="13" y="60"/>
                    <a:pt x="30" y="60"/>
                  </a:cubicBezTo>
                  <a:cubicBezTo>
                    <a:pt x="37" y="60"/>
                    <a:pt x="37" y="60"/>
                    <a:pt x="37" y="60"/>
                  </a:cubicBezTo>
                  <a:cubicBezTo>
                    <a:pt x="37" y="204"/>
                    <a:pt x="37" y="204"/>
                    <a:pt x="37" y="204"/>
                  </a:cubicBezTo>
                  <a:cubicBezTo>
                    <a:pt x="37" y="220"/>
                    <a:pt x="50" y="234"/>
                    <a:pt x="67" y="234"/>
                  </a:cubicBezTo>
                  <a:cubicBezTo>
                    <a:pt x="83" y="234"/>
                    <a:pt x="97" y="220"/>
                    <a:pt x="97" y="204"/>
                  </a:cubicBezTo>
                  <a:cubicBezTo>
                    <a:pt x="97" y="30"/>
                    <a:pt x="97" y="30"/>
                    <a:pt x="97" y="30"/>
                  </a:cubicBezTo>
                  <a:cubicBezTo>
                    <a:pt x="97" y="14"/>
                    <a:pt x="83" y="0"/>
                    <a:pt x="67" y="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17" name="Google Shape;836;p46">
              <a:extLst>
                <a:ext uri="{FF2B5EF4-FFF2-40B4-BE49-F238E27FC236}">
                  <a16:creationId xmlns:a16="http://schemas.microsoft.com/office/drawing/2014/main" id="{BFA51EDE-CA89-4501-AEF6-62BF07E18F64}"/>
                </a:ext>
              </a:extLst>
            </p:cNvPr>
            <p:cNvSpPr/>
            <p:nvPr/>
          </p:nvSpPr>
          <p:spPr>
            <a:xfrm>
              <a:off x="276232" y="188421"/>
              <a:ext cx="21072" cy="51368"/>
            </a:xfrm>
            <a:custGeom>
              <a:avLst/>
              <a:gdLst/>
              <a:ahLst/>
              <a:cxnLst/>
              <a:rect l="l" t="t" r="r" b="b"/>
              <a:pathLst>
                <a:path w="97" h="234" extrusionOk="0">
                  <a:moveTo>
                    <a:pt x="67" y="0"/>
                  </a:moveTo>
                  <a:cubicBezTo>
                    <a:pt x="30" y="0"/>
                    <a:pt x="30" y="0"/>
                    <a:pt x="30" y="0"/>
                  </a:cubicBezTo>
                  <a:cubicBezTo>
                    <a:pt x="14" y="0"/>
                    <a:pt x="0" y="14"/>
                    <a:pt x="0" y="30"/>
                  </a:cubicBezTo>
                  <a:cubicBezTo>
                    <a:pt x="0" y="47"/>
                    <a:pt x="14" y="60"/>
                    <a:pt x="30" y="60"/>
                  </a:cubicBezTo>
                  <a:cubicBezTo>
                    <a:pt x="37" y="60"/>
                    <a:pt x="37" y="60"/>
                    <a:pt x="37" y="60"/>
                  </a:cubicBezTo>
                  <a:cubicBezTo>
                    <a:pt x="37" y="204"/>
                    <a:pt x="37" y="204"/>
                    <a:pt x="37" y="204"/>
                  </a:cubicBezTo>
                  <a:cubicBezTo>
                    <a:pt x="37" y="220"/>
                    <a:pt x="51" y="234"/>
                    <a:pt x="67" y="234"/>
                  </a:cubicBezTo>
                  <a:cubicBezTo>
                    <a:pt x="84" y="234"/>
                    <a:pt x="97" y="220"/>
                    <a:pt x="97" y="204"/>
                  </a:cubicBezTo>
                  <a:cubicBezTo>
                    <a:pt x="97" y="30"/>
                    <a:pt x="97" y="30"/>
                    <a:pt x="97" y="30"/>
                  </a:cubicBezTo>
                  <a:cubicBezTo>
                    <a:pt x="97" y="14"/>
                    <a:pt x="84" y="0"/>
                    <a:pt x="67" y="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18" name="Google Shape;837;p46">
              <a:extLst>
                <a:ext uri="{FF2B5EF4-FFF2-40B4-BE49-F238E27FC236}">
                  <a16:creationId xmlns:a16="http://schemas.microsoft.com/office/drawing/2014/main" id="{0156FD3D-F2A6-497E-B7A3-181807510D3C}"/>
                </a:ext>
              </a:extLst>
            </p:cNvPr>
            <p:cNvSpPr/>
            <p:nvPr/>
          </p:nvSpPr>
          <p:spPr>
            <a:xfrm>
              <a:off x="192997" y="123480"/>
              <a:ext cx="21072" cy="51148"/>
            </a:xfrm>
            <a:custGeom>
              <a:avLst/>
              <a:gdLst/>
              <a:ahLst/>
              <a:cxnLst/>
              <a:rect l="l" t="t" r="r" b="b"/>
              <a:pathLst>
                <a:path w="97" h="233" extrusionOk="0">
                  <a:moveTo>
                    <a:pt x="67" y="233"/>
                  </a:moveTo>
                  <a:cubicBezTo>
                    <a:pt x="84" y="233"/>
                    <a:pt x="97" y="220"/>
                    <a:pt x="97" y="203"/>
                  </a:cubicBezTo>
                  <a:cubicBezTo>
                    <a:pt x="97" y="30"/>
                    <a:pt x="97" y="30"/>
                    <a:pt x="97" y="30"/>
                  </a:cubicBezTo>
                  <a:cubicBezTo>
                    <a:pt x="97" y="13"/>
                    <a:pt x="84" y="0"/>
                    <a:pt x="67" y="0"/>
                  </a:cubicBezTo>
                  <a:cubicBezTo>
                    <a:pt x="30" y="0"/>
                    <a:pt x="30" y="0"/>
                    <a:pt x="30" y="0"/>
                  </a:cubicBezTo>
                  <a:cubicBezTo>
                    <a:pt x="14" y="0"/>
                    <a:pt x="0" y="13"/>
                    <a:pt x="0" y="30"/>
                  </a:cubicBezTo>
                  <a:cubicBezTo>
                    <a:pt x="0" y="46"/>
                    <a:pt x="14" y="60"/>
                    <a:pt x="30" y="60"/>
                  </a:cubicBezTo>
                  <a:cubicBezTo>
                    <a:pt x="37" y="60"/>
                    <a:pt x="37" y="60"/>
                    <a:pt x="37" y="60"/>
                  </a:cubicBezTo>
                  <a:cubicBezTo>
                    <a:pt x="37" y="203"/>
                    <a:pt x="37" y="203"/>
                    <a:pt x="37" y="203"/>
                  </a:cubicBezTo>
                  <a:cubicBezTo>
                    <a:pt x="37" y="220"/>
                    <a:pt x="51" y="233"/>
                    <a:pt x="67" y="233"/>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19" name="Google Shape;838;p46">
              <a:extLst>
                <a:ext uri="{FF2B5EF4-FFF2-40B4-BE49-F238E27FC236}">
                  <a16:creationId xmlns:a16="http://schemas.microsoft.com/office/drawing/2014/main" id="{F77ED584-0F37-4AEF-ACEF-0A2F0208E61C}"/>
                </a:ext>
              </a:extLst>
            </p:cNvPr>
            <p:cNvSpPr/>
            <p:nvPr/>
          </p:nvSpPr>
          <p:spPr>
            <a:xfrm>
              <a:off x="69516" y="122565"/>
              <a:ext cx="34758" cy="52904"/>
            </a:xfrm>
            <a:custGeom>
              <a:avLst/>
              <a:gdLst/>
              <a:ahLst/>
              <a:cxnLst/>
              <a:rect l="l" t="t" r="r" b="b"/>
              <a:pathLst>
                <a:path w="160" h="241" extrusionOk="0">
                  <a:moveTo>
                    <a:pt x="80" y="0"/>
                  </a:moveTo>
                  <a:cubicBezTo>
                    <a:pt x="36" y="0"/>
                    <a:pt x="0" y="36"/>
                    <a:pt x="0" y="80"/>
                  </a:cubicBezTo>
                  <a:cubicBezTo>
                    <a:pt x="0" y="160"/>
                    <a:pt x="0" y="160"/>
                    <a:pt x="0" y="160"/>
                  </a:cubicBezTo>
                  <a:cubicBezTo>
                    <a:pt x="0" y="205"/>
                    <a:pt x="36" y="241"/>
                    <a:pt x="80" y="241"/>
                  </a:cubicBezTo>
                  <a:cubicBezTo>
                    <a:pt x="124" y="241"/>
                    <a:pt x="160" y="205"/>
                    <a:pt x="160" y="160"/>
                  </a:cubicBezTo>
                  <a:cubicBezTo>
                    <a:pt x="160" y="80"/>
                    <a:pt x="160" y="80"/>
                    <a:pt x="160" y="80"/>
                  </a:cubicBezTo>
                  <a:cubicBezTo>
                    <a:pt x="160" y="36"/>
                    <a:pt x="124" y="0"/>
                    <a:pt x="80" y="0"/>
                  </a:cubicBezTo>
                  <a:close/>
                  <a:moveTo>
                    <a:pt x="100" y="160"/>
                  </a:moveTo>
                  <a:cubicBezTo>
                    <a:pt x="100" y="171"/>
                    <a:pt x="91" y="181"/>
                    <a:pt x="80" y="181"/>
                  </a:cubicBezTo>
                  <a:cubicBezTo>
                    <a:pt x="69" y="181"/>
                    <a:pt x="60" y="171"/>
                    <a:pt x="60" y="160"/>
                  </a:cubicBezTo>
                  <a:cubicBezTo>
                    <a:pt x="60" y="80"/>
                    <a:pt x="60" y="80"/>
                    <a:pt x="60" y="80"/>
                  </a:cubicBezTo>
                  <a:cubicBezTo>
                    <a:pt x="60" y="69"/>
                    <a:pt x="69" y="60"/>
                    <a:pt x="80" y="60"/>
                  </a:cubicBezTo>
                  <a:cubicBezTo>
                    <a:pt x="91" y="60"/>
                    <a:pt x="100" y="69"/>
                    <a:pt x="100" y="80"/>
                  </a:cubicBezTo>
                  <a:lnTo>
                    <a:pt x="100" y="160"/>
                  </a:ln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20" name="Google Shape;839;p46">
              <a:extLst>
                <a:ext uri="{FF2B5EF4-FFF2-40B4-BE49-F238E27FC236}">
                  <a16:creationId xmlns:a16="http://schemas.microsoft.com/office/drawing/2014/main" id="{4C07012A-B187-4319-AC0D-AA58507A2EC0}"/>
                </a:ext>
              </a:extLst>
            </p:cNvPr>
            <p:cNvSpPr/>
            <p:nvPr/>
          </p:nvSpPr>
          <p:spPr>
            <a:xfrm>
              <a:off x="69516" y="187506"/>
              <a:ext cx="34758" cy="53234"/>
            </a:xfrm>
            <a:custGeom>
              <a:avLst/>
              <a:gdLst/>
              <a:ahLst/>
              <a:cxnLst/>
              <a:rect l="l" t="t" r="r" b="b"/>
              <a:pathLst>
                <a:path w="160" h="240" extrusionOk="0">
                  <a:moveTo>
                    <a:pt x="80" y="0"/>
                  </a:moveTo>
                  <a:cubicBezTo>
                    <a:pt x="36" y="0"/>
                    <a:pt x="0" y="36"/>
                    <a:pt x="0" y="80"/>
                  </a:cubicBezTo>
                  <a:cubicBezTo>
                    <a:pt x="0" y="160"/>
                    <a:pt x="0" y="160"/>
                    <a:pt x="0" y="160"/>
                  </a:cubicBezTo>
                  <a:cubicBezTo>
                    <a:pt x="0" y="204"/>
                    <a:pt x="36" y="240"/>
                    <a:pt x="80" y="240"/>
                  </a:cubicBezTo>
                  <a:cubicBezTo>
                    <a:pt x="124" y="240"/>
                    <a:pt x="160" y="204"/>
                    <a:pt x="160" y="160"/>
                  </a:cubicBezTo>
                  <a:cubicBezTo>
                    <a:pt x="160" y="80"/>
                    <a:pt x="160" y="80"/>
                    <a:pt x="160" y="80"/>
                  </a:cubicBezTo>
                  <a:cubicBezTo>
                    <a:pt x="160" y="36"/>
                    <a:pt x="124" y="0"/>
                    <a:pt x="80" y="0"/>
                  </a:cubicBezTo>
                  <a:close/>
                  <a:moveTo>
                    <a:pt x="100" y="160"/>
                  </a:moveTo>
                  <a:cubicBezTo>
                    <a:pt x="100" y="171"/>
                    <a:pt x="91" y="180"/>
                    <a:pt x="80" y="180"/>
                  </a:cubicBezTo>
                  <a:cubicBezTo>
                    <a:pt x="69" y="180"/>
                    <a:pt x="60" y="171"/>
                    <a:pt x="60" y="160"/>
                  </a:cubicBezTo>
                  <a:cubicBezTo>
                    <a:pt x="60" y="80"/>
                    <a:pt x="60" y="80"/>
                    <a:pt x="60" y="80"/>
                  </a:cubicBezTo>
                  <a:cubicBezTo>
                    <a:pt x="60" y="69"/>
                    <a:pt x="69" y="60"/>
                    <a:pt x="80" y="60"/>
                  </a:cubicBezTo>
                  <a:cubicBezTo>
                    <a:pt x="91" y="60"/>
                    <a:pt x="100" y="69"/>
                    <a:pt x="100" y="80"/>
                  </a:cubicBezTo>
                  <a:lnTo>
                    <a:pt x="100" y="160"/>
                  </a:ln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21" name="Google Shape;840;p46">
              <a:extLst>
                <a:ext uri="{FF2B5EF4-FFF2-40B4-BE49-F238E27FC236}">
                  <a16:creationId xmlns:a16="http://schemas.microsoft.com/office/drawing/2014/main" id="{E2F378C0-98F1-4FBD-A0FA-CF0CA7964414}"/>
                </a:ext>
              </a:extLst>
            </p:cNvPr>
            <p:cNvSpPr/>
            <p:nvPr/>
          </p:nvSpPr>
          <p:spPr>
            <a:xfrm>
              <a:off x="116164" y="187506"/>
              <a:ext cx="34607" cy="53234"/>
            </a:xfrm>
            <a:custGeom>
              <a:avLst/>
              <a:gdLst/>
              <a:ahLst/>
              <a:cxnLst/>
              <a:rect l="l" t="t" r="r" b="b"/>
              <a:pathLst>
                <a:path w="161" h="240" extrusionOk="0">
                  <a:moveTo>
                    <a:pt x="81" y="0"/>
                  </a:moveTo>
                  <a:cubicBezTo>
                    <a:pt x="36" y="0"/>
                    <a:pt x="0" y="36"/>
                    <a:pt x="0" y="80"/>
                  </a:cubicBezTo>
                  <a:cubicBezTo>
                    <a:pt x="0" y="160"/>
                    <a:pt x="0" y="160"/>
                    <a:pt x="0" y="160"/>
                  </a:cubicBezTo>
                  <a:cubicBezTo>
                    <a:pt x="0" y="204"/>
                    <a:pt x="36" y="240"/>
                    <a:pt x="81" y="240"/>
                  </a:cubicBezTo>
                  <a:cubicBezTo>
                    <a:pt x="125" y="240"/>
                    <a:pt x="161" y="204"/>
                    <a:pt x="161" y="160"/>
                  </a:cubicBezTo>
                  <a:cubicBezTo>
                    <a:pt x="161" y="80"/>
                    <a:pt x="161" y="80"/>
                    <a:pt x="161" y="80"/>
                  </a:cubicBezTo>
                  <a:cubicBezTo>
                    <a:pt x="161" y="36"/>
                    <a:pt x="125" y="0"/>
                    <a:pt x="81" y="0"/>
                  </a:cubicBezTo>
                  <a:close/>
                  <a:moveTo>
                    <a:pt x="101" y="160"/>
                  </a:moveTo>
                  <a:cubicBezTo>
                    <a:pt x="101" y="171"/>
                    <a:pt x="92" y="180"/>
                    <a:pt x="81" y="180"/>
                  </a:cubicBezTo>
                  <a:cubicBezTo>
                    <a:pt x="69" y="180"/>
                    <a:pt x="60" y="171"/>
                    <a:pt x="60" y="160"/>
                  </a:cubicBezTo>
                  <a:cubicBezTo>
                    <a:pt x="60" y="80"/>
                    <a:pt x="60" y="80"/>
                    <a:pt x="60" y="80"/>
                  </a:cubicBezTo>
                  <a:cubicBezTo>
                    <a:pt x="60" y="69"/>
                    <a:pt x="69" y="60"/>
                    <a:pt x="81" y="60"/>
                  </a:cubicBezTo>
                  <a:cubicBezTo>
                    <a:pt x="92" y="60"/>
                    <a:pt x="101" y="69"/>
                    <a:pt x="101" y="80"/>
                  </a:cubicBezTo>
                  <a:lnTo>
                    <a:pt x="101" y="160"/>
                  </a:ln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22" name="Google Shape;841;p46">
              <a:extLst>
                <a:ext uri="{FF2B5EF4-FFF2-40B4-BE49-F238E27FC236}">
                  <a16:creationId xmlns:a16="http://schemas.microsoft.com/office/drawing/2014/main" id="{36A0F3C3-0A3F-4BCD-8C59-E848570C3F11}"/>
                </a:ext>
              </a:extLst>
            </p:cNvPr>
            <p:cNvSpPr/>
            <p:nvPr/>
          </p:nvSpPr>
          <p:spPr>
            <a:xfrm>
              <a:off x="193911" y="187506"/>
              <a:ext cx="35855" cy="53234"/>
            </a:xfrm>
            <a:custGeom>
              <a:avLst/>
              <a:gdLst/>
              <a:ahLst/>
              <a:cxnLst/>
              <a:rect l="l" t="t" r="r" b="b"/>
              <a:pathLst>
                <a:path w="160" h="240" extrusionOk="0">
                  <a:moveTo>
                    <a:pt x="80" y="0"/>
                  </a:moveTo>
                  <a:cubicBezTo>
                    <a:pt x="36" y="0"/>
                    <a:pt x="0" y="36"/>
                    <a:pt x="0" y="80"/>
                  </a:cubicBezTo>
                  <a:cubicBezTo>
                    <a:pt x="0" y="160"/>
                    <a:pt x="0" y="160"/>
                    <a:pt x="0" y="160"/>
                  </a:cubicBezTo>
                  <a:cubicBezTo>
                    <a:pt x="0" y="204"/>
                    <a:pt x="36" y="240"/>
                    <a:pt x="80" y="240"/>
                  </a:cubicBezTo>
                  <a:cubicBezTo>
                    <a:pt x="124" y="240"/>
                    <a:pt x="160" y="204"/>
                    <a:pt x="160" y="160"/>
                  </a:cubicBezTo>
                  <a:cubicBezTo>
                    <a:pt x="160" y="80"/>
                    <a:pt x="160" y="80"/>
                    <a:pt x="160" y="80"/>
                  </a:cubicBezTo>
                  <a:cubicBezTo>
                    <a:pt x="160" y="36"/>
                    <a:pt x="124" y="0"/>
                    <a:pt x="80" y="0"/>
                  </a:cubicBezTo>
                  <a:close/>
                  <a:moveTo>
                    <a:pt x="100" y="160"/>
                  </a:moveTo>
                  <a:cubicBezTo>
                    <a:pt x="100" y="171"/>
                    <a:pt x="91" y="180"/>
                    <a:pt x="80" y="180"/>
                  </a:cubicBezTo>
                  <a:cubicBezTo>
                    <a:pt x="69" y="180"/>
                    <a:pt x="60" y="171"/>
                    <a:pt x="60" y="160"/>
                  </a:cubicBezTo>
                  <a:cubicBezTo>
                    <a:pt x="60" y="80"/>
                    <a:pt x="60" y="80"/>
                    <a:pt x="60" y="80"/>
                  </a:cubicBezTo>
                  <a:cubicBezTo>
                    <a:pt x="60" y="69"/>
                    <a:pt x="69" y="60"/>
                    <a:pt x="80" y="60"/>
                  </a:cubicBezTo>
                  <a:cubicBezTo>
                    <a:pt x="91" y="60"/>
                    <a:pt x="100" y="69"/>
                    <a:pt x="100" y="80"/>
                  </a:cubicBezTo>
                  <a:lnTo>
                    <a:pt x="100" y="160"/>
                  </a:ln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23" name="Google Shape;842;p46">
              <a:extLst>
                <a:ext uri="{FF2B5EF4-FFF2-40B4-BE49-F238E27FC236}">
                  <a16:creationId xmlns:a16="http://schemas.microsoft.com/office/drawing/2014/main" id="{8A47F603-324C-419F-B59C-4BA6C9086A1C}"/>
                </a:ext>
              </a:extLst>
            </p:cNvPr>
            <p:cNvSpPr/>
            <p:nvPr/>
          </p:nvSpPr>
          <p:spPr>
            <a:xfrm>
              <a:off x="355809" y="188421"/>
              <a:ext cx="21959" cy="51368"/>
            </a:xfrm>
            <a:custGeom>
              <a:avLst/>
              <a:gdLst/>
              <a:ahLst/>
              <a:cxnLst/>
              <a:rect l="l" t="t" r="r" b="b"/>
              <a:pathLst>
                <a:path w="97" h="234" extrusionOk="0">
                  <a:moveTo>
                    <a:pt x="30" y="60"/>
                  </a:moveTo>
                  <a:cubicBezTo>
                    <a:pt x="37" y="60"/>
                    <a:pt x="37" y="60"/>
                    <a:pt x="37" y="60"/>
                  </a:cubicBezTo>
                  <a:cubicBezTo>
                    <a:pt x="37" y="204"/>
                    <a:pt x="37" y="204"/>
                    <a:pt x="37" y="204"/>
                  </a:cubicBezTo>
                  <a:cubicBezTo>
                    <a:pt x="37" y="220"/>
                    <a:pt x="50" y="234"/>
                    <a:pt x="67" y="234"/>
                  </a:cubicBezTo>
                  <a:cubicBezTo>
                    <a:pt x="84" y="234"/>
                    <a:pt x="97" y="220"/>
                    <a:pt x="97" y="204"/>
                  </a:cubicBezTo>
                  <a:cubicBezTo>
                    <a:pt x="97" y="30"/>
                    <a:pt x="97" y="30"/>
                    <a:pt x="97" y="30"/>
                  </a:cubicBezTo>
                  <a:cubicBezTo>
                    <a:pt x="97" y="14"/>
                    <a:pt x="84" y="0"/>
                    <a:pt x="67" y="0"/>
                  </a:cubicBezTo>
                  <a:cubicBezTo>
                    <a:pt x="30" y="0"/>
                    <a:pt x="30" y="0"/>
                    <a:pt x="30" y="0"/>
                  </a:cubicBezTo>
                  <a:cubicBezTo>
                    <a:pt x="13" y="0"/>
                    <a:pt x="0" y="14"/>
                    <a:pt x="0" y="30"/>
                  </a:cubicBezTo>
                  <a:cubicBezTo>
                    <a:pt x="0" y="47"/>
                    <a:pt x="13" y="60"/>
                    <a:pt x="30" y="6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24" name="Google Shape;843;p46">
              <a:extLst>
                <a:ext uri="{FF2B5EF4-FFF2-40B4-BE49-F238E27FC236}">
                  <a16:creationId xmlns:a16="http://schemas.microsoft.com/office/drawing/2014/main" id="{83849112-38B0-426E-8FF3-C11BD422C6F1}"/>
                </a:ext>
              </a:extLst>
            </p:cNvPr>
            <p:cNvSpPr/>
            <p:nvPr/>
          </p:nvSpPr>
          <p:spPr>
            <a:xfrm>
              <a:off x="312819" y="187506"/>
              <a:ext cx="34758" cy="53234"/>
            </a:xfrm>
            <a:custGeom>
              <a:avLst/>
              <a:gdLst/>
              <a:ahLst/>
              <a:cxnLst/>
              <a:rect l="l" t="t" r="r" b="b"/>
              <a:pathLst>
                <a:path w="160" h="240" extrusionOk="0">
                  <a:moveTo>
                    <a:pt x="80" y="0"/>
                  </a:moveTo>
                  <a:cubicBezTo>
                    <a:pt x="36" y="0"/>
                    <a:pt x="0" y="36"/>
                    <a:pt x="0" y="80"/>
                  </a:cubicBezTo>
                  <a:cubicBezTo>
                    <a:pt x="0" y="160"/>
                    <a:pt x="0" y="160"/>
                    <a:pt x="0" y="160"/>
                  </a:cubicBezTo>
                  <a:cubicBezTo>
                    <a:pt x="0" y="204"/>
                    <a:pt x="36" y="240"/>
                    <a:pt x="80" y="240"/>
                  </a:cubicBezTo>
                  <a:cubicBezTo>
                    <a:pt x="124" y="240"/>
                    <a:pt x="160" y="204"/>
                    <a:pt x="160" y="160"/>
                  </a:cubicBezTo>
                  <a:cubicBezTo>
                    <a:pt x="160" y="80"/>
                    <a:pt x="160" y="80"/>
                    <a:pt x="160" y="80"/>
                  </a:cubicBezTo>
                  <a:cubicBezTo>
                    <a:pt x="160" y="36"/>
                    <a:pt x="124" y="0"/>
                    <a:pt x="80" y="0"/>
                  </a:cubicBezTo>
                  <a:close/>
                  <a:moveTo>
                    <a:pt x="100" y="160"/>
                  </a:moveTo>
                  <a:cubicBezTo>
                    <a:pt x="100" y="171"/>
                    <a:pt x="91" y="180"/>
                    <a:pt x="80" y="180"/>
                  </a:cubicBezTo>
                  <a:cubicBezTo>
                    <a:pt x="69" y="180"/>
                    <a:pt x="60" y="171"/>
                    <a:pt x="60" y="160"/>
                  </a:cubicBezTo>
                  <a:cubicBezTo>
                    <a:pt x="60" y="80"/>
                    <a:pt x="60" y="80"/>
                    <a:pt x="60" y="80"/>
                  </a:cubicBezTo>
                  <a:cubicBezTo>
                    <a:pt x="60" y="69"/>
                    <a:pt x="69" y="60"/>
                    <a:pt x="80" y="60"/>
                  </a:cubicBezTo>
                  <a:cubicBezTo>
                    <a:pt x="91" y="60"/>
                    <a:pt x="100" y="69"/>
                    <a:pt x="100" y="80"/>
                  </a:cubicBezTo>
                  <a:lnTo>
                    <a:pt x="100" y="160"/>
                  </a:ln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25" name="Google Shape;844;p46">
              <a:extLst>
                <a:ext uri="{FF2B5EF4-FFF2-40B4-BE49-F238E27FC236}">
                  <a16:creationId xmlns:a16="http://schemas.microsoft.com/office/drawing/2014/main" id="{523C1E15-7C49-453C-83E1-8639AEE837D0}"/>
                </a:ext>
              </a:extLst>
            </p:cNvPr>
            <p:cNvSpPr/>
            <p:nvPr/>
          </p:nvSpPr>
          <p:spPr>
            <a:xfrm>
              <a:off x="160983" y="56709"/>
              <a:ext cx="21072" cy="51148"/>
            </a:xfrm>
            <a:custGeom>
              <a:avLst/>
              <a:gdLst/>
              <a:ahLst/>
              <a:cxnLst/>
              <a:rect l="l" t="t" r="r" b="b"/>
              <a:pathLst>
                <a:path w="97" h="233" extrusionOk="0">
                  <a:moveTo>
                    <a:pt x="67" y="0"/>
                  </a:moveTo>
                  <a:cubicBezTo>
                    <a:pt x="30" y="0"/>
                    <a:pt x="30" y="0"/>
                    <a:pt x="30" y="0"/>
                  </a:cubicBezTo>
                  <a:cubicBezTo>
                    <a:pt x="13" y="0"/>
                    <a:pt x="0" y="13"/>
                    <a:pt x="0" y="30"/>
                  </a:cubicBezTo>
                  <a:cubicBezTo>
                    <a:pt x="0" y="46"/>
                    <a:pt x="13" y="60"/>
                    <a:pt x="30" y="60"/>
                  </a:cubicBezTo>
                  <a:cubicBezTo>
                    <a:pt x="37" y="60"/>
                    <a:pt x="37" y="60"/>
                    <a:pt x="37" y="60"/>
                  </a:cubicBezTo>
                  <a:cubicBezTo>
                    <a:pt x="37" y="203"/>
                    <a:pt x="37" y="203"/>
                    <a:pt x="37" y="203"/>
                  </a:cubicBezTo>
                  <a:cubicBezTo>
                    <a:pt x="37" y="220"/>
                    <a:pt x="50" y="233"/>
                    <a:pt x="67" y="233"/>
                  </a:cubicBezTo>
                  <a:cubicBezTo>
                    <a:pt x="84" y="233"/>
                    <a:pt x="97" y="220"/>
                    <a:pt x="97" y="203"/>
                  </a:cubicBezTo>
                  <a:cubicBezTo>
                    <a:pt x="97" y="30"/>
                    <a:pt x="97" y="30"/>
                    <a:pt x="97" y="30"/>
                  </a:cubicBezTo>
                  <a:cubicBezTo>
                    <a:pt x="97" y="13"/>
                    <a:pt x="84" y="0"/>
                    <a:pt x="67" y="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26" name="Google Shape;845;p46">
              <a:extLst>
                <a:ext uri="{FF2B5EF4-FFF2-40B4-BE49-F238E27FC236}">
                  <a16:creationId xmlns:a16="http://schemas.microsoft.com/office/drawing/2014/main" id="{64FC9237-9136-4B2B-9847-2102790BEBF2}"/>
                </a:ext>
              </a:extLst>
            </p:cNvPr>
            <p:cNvSpPr/>
            <p:nvPr/>
          </p:nvSpPr>
          <p:spPr>
            <a:xfrm>
              <a:off x="239645" y="56709"/>
              <a:ext cx="21072" cy="51148"/>
            </a:xfrm>
            <a:custGeom>
              <a:avLst/>
              <a:gdLst/>
              <a:ahLst/>
              <a:cxnLst/>
              <a:rect l="l" t="t" r="r" b="b"/>
              <a:pathLst>
                <a:path w="97" h="233" extrusionOk="0">
                  <a:moveTo>
                    <a:pt x="30" y="60"/>
                  </a:moveTo>
                  <a:cubicBezTo>
                    <a:pt x="37" y="60"/>
                    <a:pt x="37" y="60"/>
                    <a:pt x="37" y="60"/>
                  </a:cubicBezTo>
                  <a:cubicBezTo>
                    <a:pt x="37" y="203"/>
                    <a:pt x="37" y="203"/>
                    <a:pt x="37" y="203"/>
                  </a:cubicBezTo>
                  <a:cubicBezTo>
                    <a:pt x="37" y="220"/>
                    <a:pt x="50" y="233"/>
                    <a:pt x="67" y="233"/>
                  </a:cubicBezTo>
                  <a:cubicBezTo>
                    <a:pt x="83" y="233"/>
                    <a:pt x="97" y="220"/>
                    <a:pt x="97" y="203"/>
                  </a:cubicBezTo>
                  <a:cubicBezTo>
                    <a:pt x="97" y="30"/>
                    <a:pt x="97" y="30"/>
                    <a:pt x="97" y="30"/>
                  </a:cubicBezTo>
                  <a:cubicBezTo>
                    <a:pt x="97" y="13"/>
                    <a:pt x="83" y="0"/>
                    <a:pt x="67" y="0"/>
                  </a:cubicBezTo>
                  <a:cubicBezTo>
                    <a:pt x="30" y="0"/>
                    <a:pt x="30" y="0"/>
                    <a:pt x="30" y="0"/>
                  </a:cubicBezTo>
                  <a:cubicBezTo>
                    <a:pt x="13" y="0"/>
                    <a:pt x="0" y="13"/>
                    <a:pt x="0" y="30"/>
                  </a:cubicBezTo>
                  <a:cubicBezTo>
                    <a:pt x="0" y="46"/>
                    <a:pt x="13" y="60"/>
                    <a:pt x="30" y="6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27" name="Google Shape;846;p46">
              <a:extLst>
                <a:ext uri="{FF2B5EF4-FFF2-40B4-BE49-F238E27FC236}">
                  <a16:creationId xmlns:a16="http://schemas.microsoft.com/office/drawing/2014/main" id="{07A6DBC3-CC2F-485E-BD00-F949D70A0FCC}"/>
                </a:ext>
              </a:extLst>
            </p:cNvPr>
            <p:cNvSpPr/>
            <p:nvPr/>
          </p:nvSpPr>
          <p:spPr>
            <a:xfrm>
              <a:off x="276232" y="56709"/>
              <a:ext cx="21072" cy="51148"/>
            </a:xfrm>
            <a:custGeom>
              <a:avLst/>
              <a:gdLst/>
              <a:ahLst/>
              <a:cxnLst/>
              <a:rect l="l" t="t" r="r" b="b"/>
              <a:pathLst>
                <a:path w="97" h="233" extrusionOk="0">
                  <a:moveTo>
                    <a:pt x="30" y="60"/>
                  </a:moveTo>
                  <a:cubicBezTo>
                    <a:pt x="37" y="60"/>
                    <a:pt x="37" y="60"/>
                    <a:pt x="37" y="60"/>
                  </a:cubicBezTo>
                  <a:cubicBezTo>
                    <a:pt x="37" y="203"/>
                    <a:pt x="37" y="203"/>
                    <a:pt x="37" y="203"/>
                  </a:cubicBezTo>
                  <a:cubicBezTo>
                    <a:pt x="37" y="220"/>
                    <a:pt x="51" y="233"/>
                    <a:pt x="67" y="233"/>
                  </a:cubicBezTo>
                  <a:cubicBezTo>
                    <a:pt x="84" y="233"/>
                    <a:pt x="97" y="220"/>
                    <a:pt x="97" y="203"/>
                  </a:cubicBezTo>
                  <a:cubicBezTo>
                    <a:pt x="97" y="30"/>
                    <a:pt x="97" y="30"/>
                    <a:pt x="97" y="30"/>
                  </a:cubicBezTo>
                  <a:cubicBezTo>
                    <a:pt x="97" y="13"/>
                    <a:pt x="84" y="0"/>
                    <a:pt x="67" y="0"/>
                  </a:cubicBezTo>
                  <a:cubicBezTo>
                    <a:pt x="30" y="0"/>
                    <a:pt x="30" y="0"/>
                    <a:pt x="30" y="0"/>
                  </a:cubicBezTo>
                  <a:cubicBezTo>
                    <a:pt x="14" y="0"/>
                    <a:pt x="0" y="13"/>
                    <a:pt x="0" y="30"/>
                  </a:cubicBezTo>
                  <a:cubicBezTo>
                    <a:pt x="0" y="46"/>
                    <a:pt x="14" y="60"/>
                    <a:pt x="30" y="6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28" name="Google Shape;847;p46">
              <a:extLst>
                <a:ext uri="{FF2B5EF4-FFF2-40B4-BE49-F238E27FC236}">
                  <a16:creationId xmlns:a16="http://schemas.microsoft.com/office/drawing/2014/main" id="{A81C6CD1-7ACA-4854-BF3A-083E0733E234}"/>
                </a:ext>
              </a:extLst>
            </p:cNvPr>
            <p:cNvSpPr/>
            <p:nvPr/>
          </p:nvSpPr>
          <p:spPr>
            <a:xfrm>
              <a:off x="69516" y="55794"/>
              <a:ext cx="34758" cy="52904"/>
            </a:xfrm>
            <a:custGeom>
              <a:avLst/>
              <a:gdLst/>
              <a:ahLst/>
              <a:cxnLst/>
              <a:rect l="l" t="t" r="r" b="b"/>
              <a:pathLst>
                <a:path w="160" h="241" extrusionOk="0">
                  <a:moveTo>
                    <a:pt x="80" y="0"/>
                  </a:moveTo>
                  <a:cubicBezTo>
                    <a:pt x="36" y="0"/>
                    <a:pt x="0" y="36"/>
                    <a:pt x="0" y="80"/>
                  </a:cubicBezTo>
                  <a:cubicBezTo>
                    <a:pt x="0" y="161"/>
                    <a:pt x="0" y="161"/>
                    <a:pt x="0" y="161"/>
                  </a:cubicBezTo>
                  <a:cubicBezTo>
                    <a:pt x="0" y="205"/>
                    <a:pt x="36" y="241"/>
                    <a:pt x="80" y="241"/>
                  </a:cubicBezTo>
                  <a:cubicBezTo>
                    <a:pt x="124" y="241"/>
                    <a:pt x="160" y="205"/>
                    <a:pt x="160" y="161"/>
                  </a:cubicBezTo>
                  <a:cubicBezTo>
                    <a:pt x="160" y="80"/>
                    <a:pt x="160" y="80"/>
                    <a:pt x="160" y="80"/>
                  </a:cubicBezTo>
                  <a:cubicBezTo>
                    <a:pt x="160" y="36"/>
                    <a:pt x="124" y="0"/>
                    <a:pt x="80" y="0"/>
                  </a:cubicBezTo>
                  <a:close/>
                  <a:moveTo>
                    <a:pt x="100" y="161"/>
                  </a:moveTo>
                  <a:cubicBezTo>
                    <a:pt x="100" y="172"/>
                    <a:pt x="91" y="181"/>
                    <a:pt x="80" y="181"/>
                  </a:cubicBezTo>
                  <a:cubicBezTo>
                    <a:pt x="69" y="181"/>
                    <a:pt x="60" y="172"/>
                    <a:pt x="60" y="161"/>
                  </a:cubicBezTo>
                  <a:cubicBezTo>
                    <a:pt x="60" y="80"/>
                    <a:pt x="60" y="80"/>
                    <a:pt x="60" y="80"/>
                  </a:cubicBezTo>
                  <a:cubicBezTo>
                    <a:pt x="60" y="69"/>
                    <a:pt x="69" y="60"/>
                    <a:pt x="80" y="60"/>
                  </a:cubicBezTo>
                  <a:cubicBezTo>
                    <a:pt x="91" y="60"/>
                    <a:pt x="100" y="69"/>
                    <a:pt x="100" y="80"/>
                  </a:cubicBezTo>
                  <a:lnTo>
                    <a:pt x="100" y="161"/>
                  </a:ln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29" name="Google Shape;848;p46">
              <a:extLst>
                <a:ext uri="{FF2B5EF4-FFF2-40B4-BE49-F238E27FC236}">
                  <a16:creationId xmlns:a16="http://schemas.microsoft.com/office/drawing/2014/main" id="{7D527AF8-AD48-4643-8EBB-0BB6B6F3FBF3}"/>
                </a:ext>
              </a:extLst>
            </p:cNvPr>
            <p:cNvSpPr/>
            <p:nvPr/>
          </p:nvSpPr>
          <p:spPr>
            <a:xfrm>
              <a:off x="116164" y="55794"/>
              <a:ext cx="34607" cy="52904"/>
            </a:xfrm>
            <a:custGeom>
              <a:avLst/>
              <a:gdLst/>
              <a:ahLst/>
              <a:cxnLst/>
              <a:rect l="l" t="t" r="r" b="b"/>
              <a:pathLst>
                <a:path w="161" h="241" extrusionOk="0">
                  <a:moveTo>
                    <a:pt x="81" y="241"/>
                  </a:moveTo>
                  <a:cubicBezTo>
                    <a:pt x="125" y="241"/>
                    <a:pt x="161" y="205"/>
                    <a:pt x="161" y="161"/>
                  </a:cubicBezTo>
                  <a:cubicBezTo>
                    <a:pt x="161" y="80"/>
                    <a:pt x="161" y="80"/>
                    <a:pt x="161" y="80"/>
                  </a:cubicBezTo>
                  <a:cubicBezTo>
                    <a:pt x="161" y="36"/>
                    <a:pt x="125" y="0"/>
                    <a:pt x="81" y="0"/>
                  </a:cubicBezTo>
                  <a:cubicBezTo>
                    <a:pt x="36" y="0"/>
                    <a:pt x="0" y="36"/>
                    <a:pt x="0" y="80"/>
                  </a:cubicBezTo>
                  <a:cubicBezTo>
                    <a:pt x="0" y="161"/>
                    <a:pt x="0" y="161"/>
                    <a:pt x="0" y="161"/>
                  </a:cubicBezTo>
                  <a:cubicBezTo>
                    <a:pt x="0" y="205"/>
                    <a:pt x="36" y="241"/>
                    <a:pt x="81" y="241"/>
                  </a:cubicBezTo>
                  <a:close/>
                  <a:moveTo>
                    <a:pt x="60" y="80"/>
                  </a:moveTo>
                  <a:cubicBezTo>
                    <a:pt x="60" y="69"/>
                    <a:pt x="69" y="60"/>
                    <a:pt x="81" y="60"/>
                  </a:cubicBezTo>
                  <a:cubicBezTo>
                    <a:pt x="92" y="60"/>
                    <a:pt x="101" y="69"/>
                    <a:pt x="101" y="80"/>
                  </a:cubicBezTo>
                  <a:cubicBezTo>
                    <a:pt x="101" y="161"/>
                    <a:pt x="101" y="161"/>
                    <a:pt x="101" y="161"/>
                  </a:cubicBezTo>
                  <a:cubicBezTo>
                    <a:pt x="101" y="172"/>
                    <a:pt x="92" y="181"/>
                    <a:pt x="81" y="181"/>
                  </a:cubicBezTo>
                  <a:cubicBezTo>
                    <a:pt x="69" y="181"/>
                    <a:pt x="60" y="172"/>
                    <a:pt x="60" y="161"/>
                  </a:cubicBezTo>
                  <a:lnTo>
                    <a:pt x="60" y="80"/>
                  </a:ln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30" name="Google Shape;849;p46">
              <a:extLst>
                <a:ext uri="{FF2B5EF4-FFF2-40B4-BE49-F238E27FC236}">
                  <a16:creationId xmlns:a16="http://schemas.microsoft.com/office/drawing/2014/main" id="{E552AFC5-79A8-4E17-9513-D34522FEFA1A}"/>
                </a:ext>
              </a:extLst>
            </p:cNvPr>
            <p:cNvSpPr/>
            <p:nvPr/>
          </p:nvSpPr>
          <p:spPr>
            <a:xfrm>
              <a:off x="193911" y="55794"/>
              <a:ext cx="35855" cy="52904"/>
            </a:xfrm>
            <a:custGeom>
              <a:avLst/>
              <a:gdLst/>
              <a:ahLst/>
              <a:cxnLst/>
              <a:rect l="l" t="t" r="r" b="b"/>
              <a:pathLst>
                <a:path w="160" h="241" extrusionOk="0">
                  <a:moveTo>
                    <a:pt x="80" y="0"/>
                  </a:moveTo>
                  <a:cubicBezTo>
                    <a:pt x="36" y="0"/>
                    <a:pt x="0" y="36"/>
                    <a:pt x="0" y="80"/>
                  </a:cubicBezTo>
                  <a:cubicBezTo>
                    <a:pt x="0" y="161"/>
                    <a:pt x="0" y="161"/>
                    <a:pt x="0" y="161"/>
                  </a:cubicBezTo>
                  <a:cubicBezTo>
                    <a:pt x="0" y="205"/>
                    <a:pt x="36" y="241"/>
                    <a:pt x="80" y="241"/>
                  </a:cubicBezTo>
                  <a:cubicBezTo>
                    <a:pt x="124" y="241"/>
                    <a:pt x="160" y="205"/>
                    <a:pt x="160" y="161"/>
                  </a:cubicBezTo>
                  <a:cubicBezTo>
                    <a:pt x="160" y="80"/>
                    <a:pt x="160" y="80"/>
                    <a:pt x="160" y="80"/>
                  </a:cubicBezTo>
                  <a:cubicBezTo>
                    <a:pt x="160" y="36"/>
                    <a:pt x="124" y="0"/>
                    <a:pt x="80" y="0"/>
                  </a:cubicBezTo>
                  <a:close/>
                  <a:moveTo>
                    <a:pt x="100" y="161"/>
                  </a:moveTo>
                  <a:cubicBezTo>
                    <a:pt x="100" y="172"/>
                    <a:pt x="91" y="181"/>
                    <a:pt x="80" y="181"/>
                  </a:cubicBezTo>
                  <a:cubicBezTo>
                    <a:pt x="69" y="181"/>
                    <a:pt x="60" y="172"/>
                    <a:pt x="60" y="161"/>
                  </a:cubicBezTo>
                  <a:cubicBezTo>
                    <a:pt x="60" y="80"/>
                    <a:pt x="60" y="80"/>
                    <a:pt x="60" y="80"/>
                  </a:cubicBezTo>
                  <a:cubicBezTo>
                    <a:pt x="60" y="69"/>
                    <a:pt x="69" y="60"/>
                    <a:pt x="80" y="60"/>
                  </a:cubicBezTo>
                  <a:cubicBezTo>
                    <a:pt x="91" y="60"/>
                    <a:pt x="100" y="69"/>
                    <a:pt x="100" y="80"/>
                  </a:cubicBezTo>
                  <a:lnTo>
                    <a:pt x="100" y="161"/>
                  </a:ln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31" name="Google Shape;850;p46">
              <a:extLst>
                <a:ext uri="{FF2B5EF4-FFF2-40B4-BE49-F238E27FC236}">
                  <a16:creationId xmlns:a16="http://schemas.microsoft.com/office/drawing/2014/main" id="{435CB261-10F5-4BF9-B94C-C050A2C4BDFE}"/>
                </a:ext>
              </a:extLst>
            </p:cNvPr>
            <p:cNvSpPr/>
            <p:nvPr/>
          </p:nvSpPr>
          <p:spPr>
            <a:xfrm>
              <a:off x="355809" y="56709"/>
              <a:ext cx="21959" cy="51148"/>
            </a:xfrm>
            <a:custGeom>
              <a:avLst/>
              <a:gdLst/>
              <a:ahLst/>
              <a:cxnLst/>
              <a:rect l="l" t="t" r="r" b="b"/>
              <a:pathLst>
                <a:path w="97" h="233" extrusionOk="0">
                  <a:moveTo>
                    <a:pt x="30" y="60"/>
                  </a:moveTo>
                  <a:cubicBezTo>
                    <a:pt x="37" y="60"/>
                    <a:pt x="37" y="60"/>
                    <a:pt x="37" y="60"/>
                  </a:cubicBezTo>
                  <a:cubicBezTo>
                    <a:pt x="37" y="203"/>
                    <a:pt x="37" y="203"/>
                    <a:pt x="37" y="203"/>
                  </a:cubicBezTo>
                  <a:cubicBezTo>
                    <a:pt x="37" y="220"/>
                    <a:pt x="50" y="233"/>
                    <a:pt x="67" y="233"/>
                  </a:cubicBezTo>
                  <a:cubicBezTo>
                    <a:pt x="84" y="233"/>
                    <a:pt x="97" y="220"/>
                    <a:pt x="97" y="203"/>
                  </a:cubicBezTo>
                  <a:cubicBezTo>
                    <a:pt x="97" y="30"/>
                    <a:pt x="97" y="30"/>
                    <a:pt x="97" y="30"/>
                  </a:cubicBezTo>
                  <a:cubicBezTo>
                    <a:pt x="97" y="13"/>
                    <a:pt x="84" y="0"/>
                    <a:pt x="67" y="0"/>
                  </a:cubicBezTo>
                  <a:cubicBezTo>
                    <a:pt x="30" y="0"/>
                    <a:pt x="30" y="0"/>
                    <a:pt x="30" y="0"/>
                  </a:cubicBezTo>
                  <a:cubicBezTo>
                    <a:pt x="13" y="0"/>
                    <a:pt x="0" y="13"/>
                    <a:pt x="0" y="30"/>
                  </a:cubicBezTo>
                  <a:cubicBezTo>
                    <a:pt x="0" y="46"/>
                    <a:pt x="13" y="60"/>
                    <a:pt x="30" y="6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32" name="Google Shape;851;p46">
              <a:extLst>
                <a:ext uri="{FF2B5EF4-FFF2-40B4-BE49-F238E27FC236}">
                  <a16:creationId xmlns:a16="http://schemas.microsoft.com/office/drawing/2014/main" id="{7AB0A0D1-FA1D-412D-AE0A-9615AB7BBF87}"/>
                </a:ext>
              </a:extLst>
            </p:cNvPr>
            <p:cNvSpPr/>
            <p:nvPr/>
          </p:nvSpPr>
          <p:spPr>
            <a:xfrm>
              <a:off x="312819" y="55794"/>
              <a:ext cx="34758" cy="52904"/>
            </a:xfrm>
            <a:custGeom>
              <a:avLst/>
              <a:gdLst/>
              <a:ahLst/>
              <a:cxnLst/>
              <a:rect l="l" t="t" r="r" b="b"/>
              <a:pathLst>
                <a:path w="160" h="241" extrusionOk="0">
                  <a:moveTo>
                    <a:pt x="80" y="0"/>
                  </a:moveTo>
                  <a:cubicBezTo>
                    <a:pt x="36" y="0"/>
                    <a:pt x="0" y="36"/>
                    <a:pt x="0" y="80"/>
                  </a:cubicBezTo>
                  <a:cubicBezTo>
                    <a:pt x="0" y="161"/>
                    <a:pt x="0" y="161"/>
                    <a:pt x="0" y="161"/>
                  </a:cubicBezTo>
                  <a:cubicBezTo>
                    <a:pt x="0" y="205"/>
                    <a:pt x="36" y="241"/>
                    <a:pt x="80" y="241"/>
                  </a:cubicBezTo>
                  <a:cubicBezTo>
                    <a:pt x="124" y="241"/>
                    <a:pt x="160" y="205"/>
                    <a:pt x="160" y="161"/>
                  </a:cubicBezTo>
                  <a:cubicBezTo>
                    <a:pt x="160" y="80"/>
                    <a:pt x="160" y="80"/>
                    <a:pt x="160" y="80"/>
                  </a:cubicBezTo>
                  <a:cubicBezTo>
                    <a:pt x="160" y="36"/>
                    <a:pt x="124" y="0"/>
                    <a:pt x="80" y="0"/>
                  </a:cubicBezTo>
                  <a:close/>
                  <a:moveTo>
                    <a:pt x="100" y="161"/>
                  </a:moveTo>
                  <a:cubicBezTo>
                    <a:pt x="100" y="172"/>
                    <a:pt x="91" y="181"/>
                    <a:pt x="80" y="181"/>
                  </a:cubicBezTo>
                  <a:cubicBezTo>
                    <a:pt x="69" y="181"/>
                    <a:pt x="60" y="172"/>
                    <a:pt x="60" y="161"/>
                  </a:cubicBezTo>
                  <a:cubicBezTo>
                    <a:pt x="60" y="80"/>
                    <a:pt x="60" y="80"/>
                    <a:pt x="60" y="80"/>
                  </a:cubicBezTo>
                  <a:cubicBezTo>
                    <a:pt x="60" y="69"/>
                    <a:pt x="69" y="60"/>
                    <a:pt x="80" y="60"/>
                  </a:cubicBezTo>
                  <a:cubicBezTo>
                    <a:pt x="91" y="60"/>
                    <a:pt x="100" y="69"/>
                    <a:pt x="100" y="80"/>
                  </a:cubicBezTo>
                  <a:lnTo>
                    <a:pt x="100" y="161"/>
                  </a:ln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33" name="Google Shape;852;p46">
              <a:extLst>
                <a:ext uri="{FF2B5EF4-FFF2-40B4-BE49-F238E27FC236}">
                  <a16:creationId xmlns:a16="http://schemas.microsoft.com/office/drawing/2014/main" id="{2FE6E968-1AF8-4325-8137-EE287D0E347A}"/>
                </a:ext>
              </a:extLst>
            </p:cNvPr>
            <p:cNvSpPr/>
            <p:nvPr/>
          </p:nvSpPr>
          <p:spPr>
            <a:xfrm>
              <a:off x="147263" y="122565"/>
              <a:ext cx="34758" cy="52904"/>
            </a:xfrm>
            <a:custGeom>
              <a:avLst/>
              <a:gdLst/>
              <a:ahLst/>
              <a:cxnLst/>
              <a:rect l="l" t="t" r="r" b="b"/>
              <a:pathLst>
                <a:path w="160" h="241" extrusionOk="0">
                  <a:moveTo>
                    <a:pt x="80" y="0"/>
                  </a:moveTo>
                  <a:cubicBezTo>
                    <a:pt x="36" y="0"/>
                    <a:pt x="0" y="36"/>
                    <a:pt x="0" y="80"/>
                  </a:cubicBezTo>
                  <a:cubicBezTo>
                    <a:pt x="0" y="160"/>
                    <a:pt x="0" y="160"/>
                    <a:pt x="0" y="160"/>
                  </a:cubicBezTo>
                  <a:cubicBezTo>
                    <a:pt x="0" y="205"/>
                    <a:pt x="36" y="241"/>
                    <a:pt x="80" y="241"/>
                  </a:cubicBezTo>
                  <a:cubicBezTo>
                    <a:pt x="124" y="241"/>
                    <a:pt x="160" y="205"/>
                    <a:pt x="160" y="160"/>
                  </a:cubicBezTo>
                  <a:cubicBezTo>
                    <a:pt x="160" y="80"/>
                    <a:pt x="160" y="80"/>
                    <a:pt x="160" y="80"/>
                  </a:cubicBezTo>
                  <a:cubicBezTo>
                    <a:pt x="160" y="36"/>
                    <a:pt x="124" y="0"/>
                    <a:pt x="80" y="0"/>
                  </a:cubicBezTo>
                  <a:close/>
                  <a:moveTo>
                    <a:pt x="100" y="160"/>
                  </a:moveTo>
                  <a:cubicBezTo>
                    <a:pt x="100" y="171"/>
                    <a:pt x="91" y="181"/>
                    <a:pt x="80" y="181"/>
                  </a:cubicBezTo>
                  <a:cubicBezTo>
                    <a:pt x="69" y="181"/>
                    <a:pt x="60" y="171"/>
                    <a:pt x="60" y="160"/>
                  </a:cubicBezTo>
                  <a:cubicBezTo>
                    <a:pt x="60" y="80"/>
                    <a:pt x="60" y="80"/>
                    <a:pt x="60" y="80"/>
                  </a:cubicBezTo>
                  <a:cubicBezTo>
                    <a:pt x="60" y="69"/>
                    <a:pt x="69" y="60"/>
                    <a:pt x="80" y="60"/>
                  </a:cubicBezTo>
                  <a:cubicBezTo>
                    <a:pt x="91" y="60"/>
                    <a:pt x="100" y="69"/>
                    <a:pt x="100" y="80"/>
                  </a:cubicBezTo>
                  <a:lnTo>
                    <a:pt x="100" y="160"/>
                  </a:ln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34" name="Google Shape;853;p46">
              <a:extLst>
                <a:ext uri="{FF2B5EF4-FFF2-40B4-BE49-F238E27FC236}">
                  <a16:creationId xmlns:a16="http://schemas.microsoft.com/office/drawing/2014/main" id="{2D71D57C-C5C0-40E0-BE3C-FB82CF6BE3F4}"/>
                </a:ext>
              </a:extLst>
            </p:cNvPr>
            <p:cNvSpPr/>
            <p:nvPr/>
          </p:nvSpPr>
          <p:spPr>
            <a:xfrm>
              <a:off x="323795" y="123480"/>
              <a:ext cx="21072" cy="51148"/>
            </a:xfrm>
            <a:custGeom>
              <a:avLst/>
              <a:gdLst/>
              <a:ahLst/>
              <a:cxnLst/>
              <a:rect l="l" t="t" r="r" b="b"/>
              <a:pathLst>
                <a:path w="97" h="233" extrusionOk="0">
                  <a:moveTo>
                    <a:pt x="67" y="233"/>
                  </a:moveTo>
                  <a:cubicBezTo>
                    <a:pt x="83" y="233"/>
                    <a:pt x="97" y="220"/>
                    <a:pt x="97" y="203"/>
                  </a:cubicBezTo>
                  <a:cubicBezTo>
                    <a:pt x="97" y="30"/>
                    <a:pt x="97" y="30"/>
                    <a:pt x="97" y="30"/>
                  </a:cubicBezTo>
                  <a:cubicBezTo>
                    <a:pt x="97" y="13"/>
                    <a:pt x="83" y="0"/>
                    <a:pt x="67" y="0"/>
                  </a:cubicBezTo>
                  <a:cubicBezTo>
                    <a:pt x="30" y="0"/>
                    <a:pt x="30" y="0"/>
                    <a:pt x="30" y="0"/>
                  </a:cubicBezTo>
                  <a:cubicBezTo>
                    <a:pt x="13" y="0"/>
                    <a:pt x="0" y="13"/>
                    <a:pt x="0" y="30"/>
                  </a:cubicBezTo>
                  <a:cubicBezTo>
                    <a:pt x="0" y="46"/>
                    <a:pt x="13" y="60"/>
                    <a:pt x="30" y="60"/>
                  </a:cubicBezTo>
                  <a:cubicBezTo>
                    <a:pt x="37" y="60"/>
                    <a:pt x="37" y="60"/>
                    <a:pt x="37" y="60"/>
                  </a:cubicBezTo>
                  <a:cubicBezTo>
                    <a:pt x="37" y="203"/>
                    <a:pt x="37" y="203"/>
                    <a:pt x="37" y="203"/>
                  </a:cubicBezTo>
                  <a:cubicBezTo>
                    <a:pt x="37" y="220"/>
                    <a:pt x="50" y="233"/>
                    <a:pt x="67" y="233"/>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35" name="Google Shape;854;p46">
              <a:extLst>
                <a:ext uri="{FF2B5EF4-FFF2-40B4-BE49-F238E27FC236}">
                  <a16:creationId xmlns:a16="http://schemas.microsoft.com/office/drawing/2014/main" id="{7E2A2405-3DBE-4250-90C4-7D1FA055B05E}"/>
                </a:ext>
              </a:extLst>
            </p:cNvPr>
            <p:cNvSpPr/>
            <p:nvPr/>
          </p:nvSpPr>
          <p:spPr>
            <a:xfrm>
              <a:off x="355809" y="123480"/>
              <a:ext cx="21959" cy="51148"/>
            </a:xfrm>
            <a:custGeom>
              <a:avLst/>
              <a:gdLst/>
              <a:ahLst/>
              <a:cxnLst/>
              <a:rect l="l" t="t" r="r" b="b"/>
              <a:pathLst>
                <a:path w="97" h="233" extrusionOk="0">
                  <a:moveTo>
                    <a:pt x="30" y="60"/>
                  </a:moveTo>
                  <a:cubicBezTo>
                    <a:pt x="37" y="60"/>
                    <a:pt x="37" y="60"/>
                    <a:pt x="37" y="60"/>
                  </a:cubicBezTo>
                  <a:cubicBezTo>
                    <a:pt x="37" y="203"/>
                    <a:pt x="37" y="203"/>
                    <a:pt x="37" y="203"/>
                  </a:cubicBezTo>
                  <a:cubicBezTo>
                    <a:pt x="37" y="220"/>
                    <a:pt x="50" y="233"/>
                    <a:pt x="67" y="233"/>
                  </a:cubicBezTo>
                  <a:cubicBezTo>
                    <a:pt x="84" y="233"/>
                    <a:pt x="97" y="220"/>
                    <a:pt x="97" y="203"/>
                  </a:cubicBezTo>
                  <a:cubicBezTo>
                    <a:pt x="97" y="30"/>
                    <a:pt x="97" y="30"/>
                    <a:pt x="97" y="30"/>
                  </a:cubicBezTo>
                  <a:cubicBezTo>
                    <a:pt x="97" y="13"/>
                    <a:pt x="84" y="0"/>
                    <a:pt x="67" y="0"/>
                  </a:cubicBezTo>
                  <a:cubicBezTo>
                    <a:pt x="30" y="0"/>
                    <a:pt x="30" y="0"/>
                    <a:pt x="30" y="0"/>
                  </a:cubicBezTo>
                  <a:cubicBezTo>
                    <a:pt x="13" y="0"/>
                    <a:pt x="0" y="13"/>
                    <a:pt x="0" y="30"/>
                  </a:cubicBezTo>
                  <a:cubicBezTo>
                    <a:pt x="0" y="46"/>
                    <a:pt x="13" y="60"/>
                    <a:pt x="30" y="6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36" name="Google Shape;855;p46">
              <a:extLst>
                <a:ext uri="{FF2B5EF4-FFF2-40B4-BE49-F238E27FC236}">
                  <a16:creationId xmlns:a16="http://schemas.microsoft.com/office/drawing/2014/main" id="{947EA3AB-942A-4A67-95BB-E26B84F8770D}"/>
                </a:ext>
              </a:extLst>
            </p:cNvPr>
            <p:cNvSpPr/>
            <p:nvPr/>
          </p:nvSpPr>
          <p:spPr>
            <a:xfrm>
              <a:off x="230498" y="122565"/>
              <a:ext cx="34758" cy="52904"/>
            </a:xfrm>
            <a:custGeom>
              <a:avLst/>
              <a:gdLst/>
              <a:ahLst/>
              <a:cxnLst/>
              <a:rect l="l" t="t" r="r" b="b"/>
              <a:pathLst>
                <a:path w="160" h="241" extrusionOk="0">
                  <a:moveTo>
                    <a:pt x="80" y="0"/>
                  </a:moveTo>
                  <a:cubicBezTo>
                    <a:pt x="36" y="0"/>
                    <a:pt x="0" y="36"/>
                    <a:pt x="0" y="80"/>
                  </a:cubicBezTo>
                  <a:cubicBezTo>
                    <a:pt x="0" y="160"/>
                    <a:pt x="0" y="160"/>
                    <a:pt x="0" y="160"/>
                  </a:cubicBezTo>
                  <a:cubicBezTo>
                    <a:pt x="0" y="205"/>
                    <a:pt x="36" y="241"/>
                    <a:pt x="80" y="241"/>
                  </a:cubicBezTo>
                  <a:cubicBezTo>
                    <a:pt x="124" y="241"/>
                    <a:pt x="160" y="205"/>
                    <a:pt x="160" y="160"/>
                  </a:cubicBezTo>
                  <a:cubicBezTo>
                    <a:pt x="160" y="80"/>
                    <a:pt x="160" y="80"/>
                    <a:pt x="160" y="80"/>
                  </a:cubicBezTo>
                  <a:cubicBezTo>
                    <a:pt x="160" y="36"/>
                    <a:pt x="124" y="0"/>
                    <a:pt x="80" y="0"/>
                  </a:cubicBezTo>
                  <a:close/>
                  <a:moveTo>
                    <a:pt x="100" y="160"/>
                  </a:moveTo>
                  <a:cubicBezTo>
                    <a:pt x="100" y="171"/>
                    <a:pt x="91" y="181"/>
                    <a:pt x="80" y="181"/>
                  </a:cubicBezTo>
                  <a:cubicBezTo>
                    <a:pt x="69" y="181"/>
                    <a:pt x="60" y="171"/>
                    <a:pt x="60" y="160"/>
                  </a:cubicBezTo>
                  <a:cubicBezTo>
                    <a:pt x="60" y="80"/>
                    <a:pt x="60" y="80"/>
                    <a:pt x="60" y="80"/>
                  </a:cubicBezTo>
                  <a:cubicBezTo>
                    <a:pt x="60" y="69"/>
                    <a:pt x="69" y="60"/>
                    <a:pt x="80" y="60"/>
                  </a:cubicBezTo>
                  <a:cubicBezTo>
                    <a:pt x="91" y="60"/>
                    <a:pt x="100" y="69"/>
                    <a:pt x="100" y="80"/>
                  </a:cubicBezTo>
                  <a:lnTo>
                    <a:pt x="100" y="160"/>
                  </a:ln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37" name="Google Shape;856;p46">
              <a:extLst>
                <a:ext uri="{FF2B5EF4-FFF2-40B4-BE49-F238E27FC236}">
                  <a16:creationId xmlns:a16="http://schemas.microsoft.com/office/drawing/2014/main" id="{0DE197D5-1794-49FA-8125-BB1DC219B683}"/>
                </a:ext>
              </a:extLst>
            </p:cNvPr>
            <p:cNvSpPr/>
            <p:nvPr/>
          </p:nvSpPr>
          <p:spPr>
            <a:xfrm>
              <a:off x="277147" y="121650"/>
              <a:ext cx="34758" cy="52136"/>
            </a:xfrm>
            <a:custGeom>
              <a:avLst/>
              <a:gdLst/>
              <a:ahLst/>
              <a:cxnLst/>
              <a:rect l="l" t="t" r="r" b="b"/>
              <a:pathLst>
                <a:path w="160" h="240" extrusionOk="0">
                  <a:moveTo>
                    <a:pt x="80" y="0"/>
                  </a:moveTo>
                  <a:cubicBezTo>
                    <a:pt x="36" y="0"/>
                    <a:pt x="0" y="35"/>
                    <a:pt x="0" y="80"/>
                  </a:cubicBezTo>
                  <a:cubicBezTo>
                    <a:pt x="0" y="160"/>
                    <a:pt x="0" y="160"/>
                    <a:pt x="0" y="160"/>
                  </a:cubicBezTo>
                  <a:cubicBezTo>
                    <a:pt x="0" y="204"/>
                    <a:pt x="36" y="240"/>
                    <a:pt x="80" y="240"/>
                  </a:cubicBezTo>
                  <a:cubicBezTo>
                    <a:pt x="124" y="240"/>
                    <a:pt x="160" y="204"/>
                    <a:pt x="160" y="160"/>
                  </a:cubicBezTo>
                  <a:cubicBezTo>
                    <a:pt x="160" y="80"/>
                    <a:pt x="160" y="80"/>
                    <a:pt x="160" y="80"/>
                  </a:cubicBezTo>
                  <a:cubicBezTo>
                    <a:pt x="160" y="35"/>
                    <a:pt x="124" y="0"/>
                    <a:pt x="80" y="0"/>
                  </a:cubicBezTo>
                  <a:close/>
                  <a:moveTo>
                    <a:pt x="100" y="160"/>
                  </a:moveTo>
                  <a:cubicBezTo>
                    <a:pt x="100" y="171"/>
                    <a:pt x="91" y="180"/>
                    <a:pt x="80" y="180"/>
                  </a:cubicBezTo>
                  <a:cubicBezTo>
                    <a:pt x="69" y="180"/>
                    <a:pt x="60" y="171"/>
                    <a:pt x="60" y="160"/>
                  </a:cubicBezTo>
                  <a:cubicBezTo>
                    <a:pt x="60" y="80"/>
                    <a:pt x="60" y="80"/>
                    <a:pt x="60" y="80"/>
                  </a:cubicBezTo>
                  <a:cubicBezTo>
                    <a:pt x="60" y="69"/>
                    <a:pt x="69" y="60"/>
                    <a:pt x="80" y="60"/>
                  </a:cubicBezTo>
                  <a:cubicBezTo>
                    <a:pt x="91" y="60"/>
                    <a:pt x="100" y="69"/>
                    <a:pt x="100" y="80"/>
                  </a:cubicBezTo>
                  <a:lnTo>
                    <a:pt x="100" y="160"/>
                  </a:lnTo>
                  <a:close/>
                </a:path>
              </a:pathLst>
            </a:custGeom>
            <a:solidFill>
              <a:schemeClr val="accent1"/>
            </a:solidFill>
            <a:ln>
              <a:noFill/>
            </a:ln>
          </p:spPr>
          <p:txBody>
            <a:bodyPr spcFirstLastPara="1" wrap="square" lIns="91425" tIns="45700" rIns="91425" bIns="45700" anchor="t" anchorCtr="0">
              <a:noAutofit/>
            </a:bodyPr>
            <a:lstStyle/>
            <a:p>
              <a:endParaRPr lang="fr-FR"/>
            </a:p>
          </p:txBody>
        </p:sp>
      </p:grpSp>
      <p:sp>
        <p:nvSpPr>
          <p:cNvPr id="4" name="ZoneTexte 3">
            <a:extLst>
              <a:ext uri="{FF2B5EF4-FFF2-40B4-BE49-F238E27FC236}">
                <a16:creationId xmlns:a16="http://schemas.microsoft.com/office/drawing/2014/main" id="{5F3FFE5A-425C-43B4-BA62-4D6B76EDA42B}"/>
              </a:ext>
            </a:extLst>
          </p:cNvPr>
          <p:cNvSpPr txBox="1"/>
          <p:nvPr/>
        </p:nvSpPr>
        <p:spPr>
          <a:xfrm>
            <a:off x="1393581" y="2731861"/>
            <a:ext cx="4462894" cy="2031325"/>
          </a:xfrm>
          <a:prstGeom prst="rect">
            <a:avLst/>
          </a:prstGeom>
          <a:noFill/>
        </p:spPr>
        <p:txBody>
          <a:bodyPr wrap="square" rtlCol="0">
            <a:spAutoFit/>
          </a:bodyPr>
          <a:lstStyle/>
          <a:p>
            <a:r>
              <a:rPr lang="en-US" sz="1800" b="1" dirty="0">
                <a:effectLst/>
                <a:latin typeface="Cambria" panose="02040503050406030204" pitchFamily="18" charset="0"/>
                <a:ea typeface="Cambria" panose="02040503050406030204" pitchFamily="18" charset="0"/>
              </a:rPr>
              <a:t>The acronym </a:t>
            </a:r>
            <a:r>
              <a:rPr lang="en-US" sz="1800" b="1" i="1" dirty="0">
                <a:effectLst/>
                <a:latin typeface="Cambria" panose="02040503050406030204" pitchFamily="18" charset="0"/>
                <a:ea typeface="Cambria" panose="02040503050406030204" pitchFamily="18" charset="0"/>
              </a:rPr>
              <a:t>ICT</a:t>
            </a:r>
            <a:r>
              <a:rPr lang="en-US" sz="1800" b="1" dirty="0">
                <a:effectLst/>
                <a:latin typeface="Cambria" panose="02040503050406030204" pitchFamily="18" charset="0"/>
                <a:ea typeface="Cambria" panose="02040503050406030204" pitchFamily="18" charset="0"/>
              </a:rPr>
              <a:t> is sometimes used synonymously with </a:t>
            </a:r>
            <a:r>
              <a:rPr lang="en-US" b="1" dirty="0">
                <a:latin typeface="Cambria" panose="02040503050406030204" pitchFamily="18" charset="0"/>
                <a:ea typeface="Cambria" panose="02040503050406030204" pitchFamily="18" charset="0"/>
              </a:rPr>
              <a:t>IT</a:t>
            </a:r>
            <a:r>
              <a:rPr lang="en-US" sz="1800" b="1" dirty="0">
                <a:effectLst/>
                <a:latin typeface="Cambria" panose="02040503050406030204" pitchFamily="18" charset="0"/>
                <a:ea typeface="Cambria" panose="02040503050406030204" pitchFamily="18" charset="0"/>
              </a:rPr>
              <a:t>. However, ICT is generally used to represent a more comprehensive list of all components related to computer and digital technologies.</a:t>
            </a:r>
            <a:endParaRPr lang="fr-FR" sz="1800" b="1" dirty="0">
              <a:effectLst/>
              <a:latin typeface="Cambria" panose="02040503050406030204" pitchFamily="18" charset="0"/>
              <a:ea typeface="Cambria" panose="02040503050406030204" pitchFamily="18" charset="0"/>
            </a:endParaRPr>
          </a:p>
          <a:p>
            <a:endParaRPr lang="fr-FR" dirty="0">
              <a:latin typeface="Cambria" panose="02040503050406030204" pitchFamily="18" charset="0"/>
              <a:ea typeface="Cambria" panose="02040503050406030204" pitchFamily="18" charset="0"/>
            </a:endParaRPr>
          </a:p>
        </p:txBody>
      </p:sp>
      <p:grpSp>
        <p:nvGrpSpPr>
          <p:cNvPr id="39" name="Google Shape;824;p46">
            <a:extLst>
              <a:ext uri="{FF2B5EF4-FFF2-40B4-BE49-F238E27FC236}">
                <a16:creationId xmlns:a16="http://schemas.microsoft.com/office/drawing/2014/main" id="{B55142E4-B030-49BE-ABF7-44AE7E5CFE1E}"/>
              </a:ext>
            </a:extLst>
          </p:cNvPr>
          <p:cNvGrpSpPr/>
          <p:nvPr/>
        </p:nvGrpSpPr>
        <p:grpSpPr>
          <a:xfrm>
            <a:off x="8476107" y="1621089"/>
            <a:ext cx="812542" cy="769440"/>
            <a:chOff x="0" y="0"/>
            <a:chExt cx="444897" cy="424690"/>
          </a:xfrm>
        </p:grpSpPr>
        <p:sp>
          <p:nvSpPr>
            <p:cNvPr id="40" name="Google Shape;825;p46">
              <a:extLst>
                <a:ext uri="{FF2B5EF4-FFF2-40B4-BE49-F238E27FC236}">
                  <a16:creationId xmlns:a16="http://schemas.microsoft.com/office/drawing/2014/main" id="{54558C82-2CE4-40A6-B26B-B883FE5B281E}"/>
                </a:ext>
              </a:extLst>
            </p:cNvPr>
            <p:cNvSpPr/>
            <p:nvPr/>
          </p:nvSpPr>
          <p:spPr>
            <a:xfrm>
              <a:off x="94212" y="332024"/>
              <a:ext cx="25684" cy="13720"/>
            </a:xfrm>
            <a:custGeom>
              <a:avLst/>
              <a:gdLst/>
              <a:ahLst/>
              <a:cxnLst/>
              <a:rect l="l" t="t" r="r" b="b"/>
              <a:pathLst>
                <a:path w="117" h="60" extrusionOk="0">
                  <a:moveTo>
                    <a:pt x="30" y="60"/>
                  </a:moveTo>
                  <a:cubicBezTo>
                    <a:pt x="87" y="60"/>
                    <a:pt x="87" y="60"/>
                    <a:pt x="87" y="60"/>
                  </a:cubicBezTo>
                  <a:cubicBezTo>
                    <a:pt x="103" y="60"/>
                    <a:pt x="117" y="47"/>
                    <a:pt x="117" y="30"/>
                  </a:cubicBezTo>
                  <a:cubicBezTo>
                    <a:pt x="117" y="14"/>
                    <a:pt x="103" y="0"/>
                    <a:pt x="87" y="0"/>
                  </a:cubicBezTo>
                  <a:cubicBezTo>
                    <a:pt x="30" y="0"/>
                    <a:pt x="30" y="0"/>
                    <a:pt x="30" y="0"/>
                  </a:cubicBezTo>
                  <a:cubicBezTo>
                    <a:pt x="14" y="0"/>
                    <a:pt x="0" y="14"/>
                    <a:pt x="0" y="30"/>
                  </a:cubicBezTo>
                  <a:cubicBezTo>
                    <a:pt x="0" y="47"/>
                    <a:pt x="14" y="60"/>
                    <a:pt x="30" y="6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41" name="Google Shape;826;p46">
              <a:extLst>
                <a:ext uri="{FF2B5EF4-FFF2-40B4-BE49-F238E27FC236}">
                  <a16:creationId xmlns:a16="http://schemas.microsoft.com/office/drawing/2014/main" id="{ED73208D-F876-4E23-87E7-F35798906117}"/>
                </a:ext>
              </a:extLst>
            </p:cNvPr>
            <p:cNvSpPr/>
            <p:nvPr/>
          </p:nvSpPr>
          <p:spPr>
            <a:xfrm>
              <a:off x="326539" y="383246"/>
              <a:ext cx="25684" cy="12760"/>
            </a:xfrm>
            <a:custGeom>
              <a:avLst/>
              <a:gdLst/>
              <a:ahLst/>
              <a:cxnLst/>
              <a:rect l="l" t="t" r="r" b="b"/>
              <a:pathLst>
                <a:path w="117" h="60" extrusionOk="0">
                  <a:moveTo>
                    <a:pt x="30" y="60"/>
                  </a:moveTo>
                  <a:cubicBezTo>
                    <a:pt x="87" y="60"/>
                    <a:pt x="87" y="60"/>
                    <a:pt x="87" y="60"/>
                  </a:cubicBezTo>
                  <a:cubicBezTo>
                    <a:pt x="103" y="60"/>
                    <a:pt x="117" y="47"/>
                    <a:pt x="117" y="30"/>
                  </a:cubicBezTo>
                  <a:cubicBezTo>
                    <a:pt x="117" y="14"/>
                    <a:pt x="104" y="0"/>
                    <a:pt x="87" y="0"/>
                  </a:cubicBezTo>
                  <a:cubicBezTo>
                    <a:pt x="30" y="0"/>
                    <a:pt x="30" y="0"/>
                    <a:pt x="30" y="0"/>
                  </a:cubicBezTo>
                  <a:cubicBezTo>
                    <a:pt x="14" y="0"/>
                    <a:pt x="0" y="14"/>
                    <a:pt x="0" y="30"/>
                  </a:cubicBezTo>
                  <a:cubicBezTo>
                    <a:pt x="0" y="47"/>
                    <a:pt x="14" y="60"/>
                    <a:pt x="30" y="60"/>
                  </a:cubicBezTo>
                  <a:close/>
                </a:path>
              </a:pathLst>
            </a:custGeom>
            <a:solidFill>
              <a:schemeClr val="accent1"/>
            </a:solidFill>
            <a:ln>
              <a:noFill/>
            </a:ln>
          </p:spPr>
          <p:txBody>
            <a:bodyPr spcFirstLastPara="1" wrap="square" lIns="91425" tIns="45700" rIns="91425" bIns="45700" anchor="t" anchorCtr="0">
              <a:noAutofit/>
            </a:bodyPr>
            <a:lstStyle/>
            <a:p>
              <a:endParaRPr lang="fr-FR"/>
            </a:p>
          </p:txBody>
        </p:sp>
        <p:sp>
          <p:nvSpPr>
            <p:cNvPr id="42" name="Google Shape;827;p46">
              <a:extLst>
                <a:ext uri="{FF2B5EF4-FFF2-40B4-BE49-F238E27FC236}">
                  <a16:creationId xmlns:a16="http://schemas.microsoft.com/office/drawing/2014/main" id="{7F049006-D10E-48D9-8625-387F95CA59E4}"/>
                </a:ext>
              </a:extLst>
            </p:cNvPr>
            <p:cNvSpPr/>
            <p:nvPr/>
          </p:nvSpPr>
          <p:spPr>
            <a:xfrm>
              <a:off x="0" y="0"/>
              <a:ext cx="444897" cy="424690"/>
            </a:xfrm>
            <a:custGeom>
              <a:avLst/>
              <a:gdLst/>
              <a:ahLst/>
              <a:cxnLst/>
              <a:rect l="l" t="t" r="r" b="b"/>
              <a:pathLst>
                <a:path w="2048" h="1955" extrusionOk="0">
                  <a:moveTo>
                    <a:pt x="1916" y="232"/>
                  </a:moveTo>
                  <a:cubicBezTo>
                    <a:pt x="1841" y="232"/>
                    <a:pt x="1841" y="232"/>
                    <a:pt x="1841" y="232"/>
                  </a:cubicBezTo>
                  <a:cubicBezTo>
                    <a:pt x="1825" y="232"/>
                    <a:pt x="1811" y="245"/>
                    <a:pt x="1811" y="262"/>
                  </a:cubicBezTo>
                  <a:cubicBezTo>
                    <a:pt x="1811" y="278"/>
                    <a:pt x="1825" y="292"/>
                    <a:pt x="1841" y="292"/>
                  </a:cubicBezTo>
                  <a:cubicBezTo>
                    <a:pt x="1916" y="292"/>
                    <a:pt x="1916" y="292"/>
                    <a:pt x="1916" y="292"/>
                  </a:cubicBezTo>
                  <a:cubicBezTo>
                    <a:pt x="1956" y="292"/>
                    <a:pt x="1988" y="324"/>
                    <a:pt x="1988" y="363"/>
                  </a:cubicBezTo>
                  <a:cubicBezTo>
                    <a:pt x="1988" y="1618"/>
                    <a:pt x="1988" y="1618"/>
                    <a:pt x="1988" y="1618"/>
                  </a:cubicBezTo>
                  <a:cubicBezTo>
                    <a:pt x="1122" y="1618"/>
                    <a:pt x="1122" y="1618"/>
                    <a:pt x="1122" y="1618"/>
                  </a:cubicBezTo>
                  <a:cubicBezTo>
                    <a:pt x="1122" y="1134"/>
                    <a:pt x="1122" y="1134"/>
                    <a:pt x="1122" y="1134"/>
                  </a:cubicBezTo>
                  <a:cubicBezTo>
                    <a:pt x="1167" y="1134"/>
                    <a:pt x="1167" y="1134"/>
                    <a:pt x="1167" y="1134"/>
                  </a:cubicBezTo>
                  <a:cubicBezTo>
                    <a:pt x="1222" y="1134"/>
                    <a:pt x="1267" y="1090"/>
                    <a:pt x="1267" y="1034"/>
                  </a:cubicBezTo>
                  <a:cubicBezTo>
                    <a:pt x="1267" y="979"/>
                    <a:pt x="1222" y="934"/>
                    <a:pt x="1167" y="934"/>
                  </a:cubicBezTo>
                  <a:cubicBezTo>
                    <a:pt x="1122" y="934"/>
                    <a:pt x="1122" y="934"/>
                    <a:pt x="1122" y="934"/>
                  </a:cubicBezTo>
                  <a:cubicBezTo>
                    <a:pt x="1122" y="747"/>
                    <a:pt x="1122" y="747"/>
                    <a:pt x="1122" y="747"/>
                  </a:cubicBezTo>
                  <a:cubicBezTo>
                    <a:pt x="1221" y="747"/>
                    <a:pt x="1221" y="747"/>
                    <a:pt x="1221" y="747"/>
                  </a:cubicBezTo>
                  <a:cubicBezTo>
                    <a:pt x="1211" y="761"/>
                    <a:pt x="1204" y="777"/>
                    <a:pt x="1202" y="795"/>
                  </a:cubicBezTo>
                  <a:cubicBezTo>
                    <a:pt x="1199" y="821"/>
                    <a:pt x="1207" y="848"/>
                    <a:pt x="1223" y="869"/>
                  </a:cubicBezTo>
                  <a:cubicBezTo>
                    <a:pt x="1243" y="893"/>
                    <a:pt x="1271" y="906"/>
                    <a:pt x="1302" y="906"/>
                  </a:cubicBezTo>
                  <a:cubicBezTo>
                    <a:pt x="1324" y="906"/>
                    <a:pt x="1346" y="899"/>
                    <a:pt x="1364" y="885"/>
                  </a:cubicBezTo>
                  <a:cubicBezTo>
                    <a:pt x="1564" y="725"/>
                    <a:pt x="1564" y="725"/>
                    <a:pt x="1564" y="725"/>
                  </a:cubicBezTo>
                  <a:cubicBezTo>
                    <a:pt x="1588" y="706"/>
                    <a:pt x="1602" y="678"/>
                    <a:pt x="1602" y="648"/>
                  </a:cubicBezTo>
                  <a:cubicBezTo>
                    <a:pt x="1602" y="617"/>
                    <a:pt x="1589" y="589"/>
                    <a:pt x="1565" y="570"/>
                  </a:cubicBezTo>
                  <a:cubicBezTo>
                    <a:pt x="1365" y="406"/>
                    <a:pt x="1365" y="406"/>
                    <a:pt x="1365" y="406"/>
                  </a:cubicBezTo>
                  <a:cubicBezTo>
                    <a:pt x="1322" y="371"/>
                    <a:pt x="1259" y="378"/>
                    <a:pt x="1224" y="420"/>
                  </a:cubicBezTo>
                  <a:cubicBezTo>
                    <a:pt x="1207" y="441"/>
                    <a:pt x="1200" y="467"/>
                    <a:pt x="1202" y="494"/>
                  </a:cubicBezTo>
                  <a:cubicBezTo>
                    <a:pt x="1204" y="514"/>
                    <a:pt x="1212" y="532"/>
                    <a:pt x="1224" y="547"/>
                  </a:cubicBezTo>
                  <a:cubicBezTo>
                    <a:pt x="1122" y="547"/>
                    <a:pt x="1122" y="547"/>
                    <a:pt x="1122" y="547"/>
                  </a:cubicBezTo>
                  <a:cubicBezTo>
                    <a:pt x="1122" y="363"/>
                    <a:pt x="1122" y="363"/>
                    <a:pt x="1122" y="363"/>
                  </a:cubicBezTo>
                  <a:cubicBezTo>
                    <a:pt x="1122" y="324"/>
                    <a:pt x="1154" y="292"/>
                    <a:pt x="1193" y="292"/>
                  </a:cubicBezTo>
                  <a:cubicBezTo>
                    <a:pt x="1705" y="292"/>
                    <a:pt x="1705" y="292"/>
                    <a:pt x="1705" y="292"/>
                  </a:cubicBezTo>
                  <a:cubicBezTo>
                    <a:pt x="1721" y="292"/>
                    <a:pt x="1735" y="278"/>
                    <a:pt x="1735" y="262"/>
                  </a:cubicBezTo>
                  <a:cubicBezTo>
                    <a:pt x="1735" y="245"/>
                    <a:pt x="1721" y="232"/>
                    <a:pt x="1705" y="232"/>
                  </a:cubicBezTo>
                  <a:cubicBezTo>
                    <a:pt x="1193" y="232"/>
                    <a:pt x="1193" y="232"/>
                    <a:pt x="1193" y="232"/>
                  </a:cubicBezTo>
                  <a:cubicBezTo>
                    <a:pt x="1121" y="232"/>
                    <a:pt x="1062" y="291"/>
                    <a:pt x="1062" y="363"/>
                  </a:cubicBezTo>
                  <a:cubicBezTo>
                    <a:pt x="1062" y="547"/>
                    <a:pt x="1062" y="547"/>
                    <a:pt x="1062" y="547"/>
                  </a:cubicBezTo>
                  <a:cubicBezTo>
                    <a:pt x="986" y="547"/>
                    <a:pt x="986" y="547"/>
                    <a:pt x="986" y="547"/>
                  </a:cubicBezTo>
                  <a:cubicBezTo>
                    <a:pt x="986" y="131"/>
                    <a:pt x="986" y="131"/>
                    <a:pt x="986" y="131"/>
                  </a:cubicBezTo>
                  <a:cubicBezTo>
                    <a:pt x="986" y="59"/>
                    <a:pt x="927" y="0"/>
                    <a:pt x="854" y="0"/>
                  </a:cubicBezTo>
                  <a:cubicBezTo>
                    <a:pt x="131" y="0"/>
                    <a:pt x="131" y="0"/>
                    <a:pt x="131" y="0"/>
                  </a:cubicBezTo>
                  <a:cubicBezTo>
                    <a:pt x="59" y="0"/>
                    <a:pt x="0" y="59"/>
                    <a:pt x="0" y="131"/>
                  </a:cubicBezTo>
                  <a:cubicBezTo>
                    <a:pt x="0" y="1592"/>
                    <a:pt x="0" y="1592"/>
                    <a:pt x="0" y="1592"/>
                  </a:cubicBezTo>
                  <a:cubicBezTo>
                    <a:pt x="0" y="1664"/>
                    <a:pt x="59" y="1723"/>
                    <a:pt x="131" y="1723"/>
                  </a:cubicBezTo>
                  <a:cubicBezTo>
                    <a:pt x="854" y="1723"/>
                    <a:pt x="854" y="1723"/>
                    <a:pt x="854" y="1723"/>
                  </a:cubicBezTo>
                  <a:cubicBezTo>
                    <a:pt x="927" y="1723"/>
                    <a:pt x="986" y="1664"/>
                    <a:pt x="986" y="1592"/>
                  </a:cubicBezTo>
                  <a:cubicBezTo>
                    <a:pt x="986" y="1134"/>
                    <a:pt x="986" y="1134"/>
                    <a:pt x="986" y="1134"/>
                  </a:cubicBezTo>
                  <a:cubicBezTo>
                    <a:pt x="1062" y="1134"/>
                    <a:pt x="1062" y="1134"/>
                    <a:pt x="1062" y="1134"/>
                  </a:cubicBezTo>
                  <a:cubicBezTo>
                    <a:pt x="1062" y="1824"/>
                    <a:pt x="1062" y="1824"/>
                    <a:pt x="1062" y="1824"/>
                  </a:cubicBezTo>
                  <a:cubicBezTo>
                    <a:pt x="1062" y="1896"/>
                    <a:pt x="1121" y="1955"/>
                    <a:pt x="1193" y="1955"/>
                  </a:cubicBezTo>
                  <a:cubicBezTo>
                    <a:pt x="1916" y="1955"/>
                    <a:pt x="1916" y="1955"/>
                    <a:pt x="1916" y="1955"/>
                  </a:cubicBezTo>
                  <a:cubicBezTo>
                    <a:pt x="1989" y="1955"/>
                    <a:pt x="2048" y="1896"/>
                    <a:pt x="2048" y="1824"/>
                  </a:cubicBezTo>
                  <a:cubicBezTo>
                    <a:pt x="2048" y="363"/>
                    <a:pt x="2048" y="363"/>
                    <a:pt x="2048" y="363"/>
                  </a:cubicBezTo>
                  <a:cubicBezTo>
                    <a:pt x="2048" y="291"/>
                    <a:pt x="1989" y="232"/>
                    <a:pt x="1916" y="232"/>
                  </a:cubicBezTo>
                  <a:close/>
                  <a:moveTo>
                    <a:pt x="1306" y="607"/>
                  </a:moveTo>
                  <a:cubicBezTo>
                    <a:pt x="1318" y="607"/>
                    <a:pt x="1330" y="599"/>
                    <a:pt x="1334" y="587"/>
                  </a:cubicBezTo>
                  <a:cubicBezTo>
                    <a:pt x="1338" y="575"/>
                    <a:pt x="1334" y="562"/>
                    <a:pt x="1324" y="554"/>
                  </a:cubicBezTo>
                  <a:cubicBezTo>
                    <a:pt x="1276" y="515"/>
                    <a:pt x="1276" y="515"/>
                    <a:pt x="1276" y="515"/>
                  </a:cubicBezTo>
                  <a:cubicBezTo>
                    <a:pt x="1259" y="501"/>
                    <a:pt x="1257" y="475"/>
                    <a:pt x="1271" y="458"/>
                  </a:cubicBezTo>
                  <a:cubicBezTo>
                    <a:pt x="1285" y="441"/>
                    <a:pt x="1310" y="439"/>
                    <a:pt x="1327" y="453"/>
                  </a:cubicBezTo>
                  <a:cubicBezTo>
                    <a:pt x="1527" y="616"/>
                    <a:pt x="1527" y="616"/>
                    <a:pt x="1527" y="616"/>
                  </a:cubicBezTo>
                  <a:cubicBezTo>
                    <a:pt x="1537" y="624"/>
                    <a:pt x="1542" y="635"/>
                    <a:pt x="1542" y="647"/>
                  </a:cubicBezTo>
                  <a:cubicBezTo>
                    <a:pt x="1542" y="659"/>
                    <a:pt x="1537" y="671"/>
                    <a:pt x="1527" y="678"/>
                  </a:cubicBezTo>
                  <a:cubicBezTo>
                    <a:pt x="1327" y="838"/>
                    <a:pt x="1327" y="838"/>
                    <a:pt x="1327" y="838"/>
                  </a:cubicBezTo>
                  <a:cubicBezTo>
                    <a:pt x="1319" y="843"/>
                    <a:pt x="1311" y="846"/>
                    <a:pt x="1302" y="846"/>
                  </a:cubicBezTo>
                  <a:cubicBezTo>
                    <a:pt x="1289" y="846"/>
                    <a:pt x="1278" y="841"/>
                    <a:pt x="1270" y="831"/>
                  </a:cubicBezTo>
                  <a:cubicBezTo>
                    <a:pt x="1264" y="823"/>
                    <a:pt x="1261" y="812"/>
                    <a:pt x="1262" y="802"/>
                  </a:cubicBezTo>
                  <a:cubicBezTo>
                    <a:pt x="1263" y="791"/>
                    <a:pt x="1268" y="782"/>
                    <a:pt x="1277" y="775"/>
                  </a:cubicBezTo>
                  <a:cubicBezTo>
                    <a:pt x="1320" y="740"/>
                    <a:pt x="1320" y="740"/>
                    <a:pt x="1320" y="740"/>
                  </a:cubicBezTo>
                  <a:cubicBezTo>
                    <a:pt x="1330" y="733"/>
                    <a:pt x="1334" y="719"/>
                    <a:pt x="1330" y="707"/>
                  </a:cubicBezTo>
                  <a:cubicBezTo>
                    <a:pt x="1326" y="695"/>
                    <a:pt x="1314" y="687"/>
                    <a:pt x="1302" y="687"/>
                  </a:cubicBezTo>
                  <a:cubicBezTo>
                    <a:pt x="882" y="687"/>
                    <a:pt x="882" y="687"/>
                    <a:pt x="882" y="687"/>
                  </a:cubicBezTo>
                  <a:cubicBezTo>
                    <a:pt x="860" y="687"/>
                    <a:pt x="842" y="669"/>
                    <a:pt x="842" y="647"/>
                  </a:cubicBezTo>
                  <a:cubicBezTo>
                    <a:pt x="842" y="625"/>
                    <a:pt x="860" y="607"/>
                    <a:pt x="882" y="607"/>
                  </a:cubicBezTo>
                  <a:lnTo>
                    <a:pt x="1306" y="607"/>
                  </a:lnTo>
                  <a:close/>
                  <a:moveTo>
                    <a:pt x="1062" y="747"/>
                  </a:moveTo>
                  <a:cubicBezTo>
                    <a:pt x="1062" y="934"/>
                    <a:pt x="1062" y="934"/>
                    <a:pt x="1062" y="934"/>
                  </a:cubicBezTo>
                  <a:cubicBezTo>
                    <a:pt x="986" y="934"/>
                    <a:pt x="986" y="934"/>
                    <a:pt x="986" y="934"/>
                  </a:cubicBezTo>
                  <a:cubicBezTo>
                    <a:pt x="986" y="747"/>
                    <a:pt x="986" y="747"/>
                    <a:pt x="986" y="747"/>
                  </a:cubicBezTo>
                  <a:lnTo>
                    <a:pt x="1062" y="747"/>
                  </a:lnTo>
                  <a:close/>
                  <a:moveTo>
                    <a:pt x="926" y="1592"/>
                  </a:moveTo>
                  <a:cubicBezTo>
                    <a:pt x="926" y="1631"/>
                    <a:pt x="894" y="1663"/>
                    <a:pt x="854" y="1663"/>
                  </a:cubicBezTo>
                  <a:cubicBezTo>
                    <a:pt x="131" y="1663"/>
                    <a:pt x="131" y="1663"/>
                    <a:pt x="131" y="1663"/>
                  </a:cubicBezTo>
                  <a:cubicBezTo>
                    <a:pt x="92" y="1663"/>
                    <a:pt x="60" y="1631"/>
                    <a:pt x="60" y="1592"/>
                  </a:cubicBezTo>
                  <a:cubicBezTo>
                    <a:pt x="60" y="1446"/>
                    <a:pt x="60" y="1446"/>
                    <a:pt x="60" y="1446"/>
                  </a:cubicBezTo>
                  <a:cubicBezTo>
                    <a:pt x="926" y="1446"/>
                    <a:pt x="926" y="1446"/>
                    <a:pt x="926" y="1446"/>
                  </a:cubicBezTo>
                  <a:lnTo>
                    <a:pt x="926" y="1592"/>
                  </a:lnTo>
                  <a:close/>
                  <a:moveTo>
                    <a:pt x="746" y="1074"/>
                  </a:moveTo>
                  <a:cubicBezTo>
                    <a:pt x="733" y="1074"/>
                    <a:pt x="722" y="1083"/>
                    <a:pt x="717" y="1095"/>
                  </a:cubicBezTo>
                  <a:cubicBezTo>
                    <a:pt x="713" y="1107"/>
                    <a:pt x="717" y="1120"/>
                    <a:pt x="727" y="1128"/>
                  </a:cubicBezTo>
                  <a:cubicBezTo>
                    <a:pt x="770" y="1162"/>
                    <a:pt x="770" y="1162"/>
                    <a:pt x="770" y="1162"/>
                  </a:cubicBezTo>
                  <a:cubicBezTo>
                    <a:pt x="788" y="1176"/>
                    <a:pt x="791" y="1201"/>
                    <a:pt x="777" y="1219"/>
                  </a:cubicBezTo>
                  <a:cubicBezTo>
                    <a:pt x="769" y="1228"/>
                    <a:pt x="758" y="1234"/>
                    <a:pt x="746" y="1234"/>
                  </a:cubicBezTo>
                  <a:cubicBezTo>
                    <a:pt x="736" y="1234"/>
                    <a:pt x="728" y="1231"/>
                    <a:pt x="721" y="1225"/>
                  </a:cubicBezTo>
                  <a:cubicBezTo>
                    <a:pt x="520" y="1066"/>
                    <a:pt x="520" y="1066"/>
                    <a:pt x="520" y="1066"/>
                  </a:cubicBezTo>
                  <a:cubicBezTo>
                    <a:pt x="511" y="1058"/>
                    <a:pt x="505" y="1047"/>
                    <a:pt x="505" y="1035"/>
                  </a:cubicBezTo>
                  <a:cubicBezTo>
                    <a:pt x="505" y="1023"/>
                    <a:pt x="510" y="1011"/>
                    <a:pt x="520" y="1003"/>
                  </a:cubicBezTo>
                  <a:cubicBezTo>
                    <a:pt x="562" y="969"/>
                    <a:pt x="562" y="969"/>
                    <a:pt x="562" y="969"/>
                  </a:cubicBezTo>
                  <a:cubicBezTo>
                    <a:pt x="575" y="959"/>
                    <a:pt x="577" y="940"/>
                    <a:pt x="566" y="927"/>
                  </a:cubicBezTo>
                  <a:cubicBezTo>
                    <a:pt x="556" y="914"/>
                    <a:pt x="537" y="912"/>
                    <a:pt x="524" y="923"/>
                  </a:cubicBezTo>
                  <a:cubicBezTo>
                    <a:pt x="482" y="957"/>
                    <a:pt x="482" y="957"/>
                    <a:pt x="482" y="957"/>
                  </a:cubicBezTo>
                  <a:cubicBezTo>
                    <a:pt x="458" y="976"/>
                    <a:pt x="445" y="1005"/>
                    <a:pt x="445" y="1035"/>
                  </a:cubicBezTo>
                  <a:cubicBezTo>
                    <a:pt x="445" y="1065"/>
                    <a:pt x="459" y="1094"/>
                    <a:pt x="483" y="1113"/>
                  </a:cubicBezTo>
                  <a:cubicBezTo>
                    <a:pt x="683" y="1272"/>
                    <a:pt x="683" y="1272"/>
                    <a:pt x="683" y="1272"/>
                  </a:cubicBezTo>
                  <a:cubicBezTo>
                    <a:pt x="701" y="1286"/>
                    <a:pt x="723" y="1294"/>
                    <a:pt x="746" y="1294"/>
                  </a:cubicBezTo>
                  <a:cubicBezTo>
                    <a:pt x="746" y="1294"/>
                    <a:pt x="746" y="1294"/>
                    <a:pt x="746" y="1294"/>
                  </a:cubicBezTo>
                  <a:cubicBezTo>
                    <a:pt x="776" y="1294"/>
                    <a:pt x="805" y="1280"/>
                    <a:pt x="824" y="1256"/>
                  </a:cubicBezTo>
                  <a:cubicBezTo>
                    <a:pt x="853" y="1220"/>
                    <a:pt x="852" y="1170"/>
                    <a:pt x="826" y="1134"/>
                  </a:cubicBezTo>
                  <a:cubicBezTo>
                    <a:pt x="926" y="1134"/>
                    <a:pt x="926" y="1134"/>
                    <a:pt x="926" y="1134"/>
                  </a:cubicBezTo>
                  <a:cubicBezTo>
                    <a:pt x="926" y="1386"/>
                    <a:pt x="926" y="1386"/>
                    <a:pt x="926" y="1386"/>
                  </a:cubicBezTo>
                  <a:cubicBezTo>
                    <a:pt x="60" y="1386"/>
                    <a:pt x="60" y="1386"/>
                    <a:pt x="60" y="1386"/>
                  </a:cubicBezTo>
                  <a:cubicBezTo>
                    <a:pt x="60" y="131"/>
                    <a:pt x="60" y="131"/>
                    <a:pt x="60" y="131"/>
                  </a:cubicBezTo>
                  <a:cubicBezTo>
                    <a:pt x="60" y="92"/>
                    <a:pt x="92" y="60"/>
                    <a:pt x="131" y="60"/>
                  </a:cubicBezTo>
                  <a:cubicBezTo>
                    <a:pt x="854" y="60"/>
                    <a:pt x="854" y="60"/>
                    <a:pt x="854" y="60"/>
                  </a:cubicBezTo>
                  <a:cubicBezTo>
                    <a:pt x="894" y="60"/>
                    <a:pt x="926" y="92"/>
                    <a:pt x="926" y="131"/>
                  </a:cubicBezTo>
                  <a:cubicBezTo>
                    <a:pt x="926" y="547"/>
                    <a:pt x="926" y="547"/>
                    <a:pt x="926" y="547"/>
                  </a:cubicBezTo>
                  <a:cubicBezTo>
                    <a:pt x="882" y="547"/>
                    <a:pt x="882" y="547"/>
                    <a:pt x="882" y="547"/>
                  </a:cubicBezTo>
                  <a:cubicBezTo>
                    <a:pt x="827" y="547"/>
                    <a:pt x="782" y="592"/>
                    <a:pt x="782" y="647"/>
                  </a:cubicBezTo>
                  <a:cubicBezTo>
                    <a:pt x="782" y="702"/>
                    <a:pt x="827" y="747"/>
                    <a:pt x="882" y="747"/>
                  </a:cubicBezTo>
                  <a:cubicBezTo>
                    <a:pt x="926" y="747"/>
                    <a:pt x="926" y="747"/>
                    <a:pt x="926" y="747"/>
                  </a:cubicBezTo>
                  <a:cubicBezTo>
                    <a:pt x="926" y="934"/>
                    <a:pt x="926" y="934"/>
                    <a:pt x="926" y="934"/>
                  </a:cubicBezTo>
                  <a:cubicBezTo>
                    <a:pt x="823" y="934"/>
                    <a:pt x="823" y="934"/>
                    <a:pt x="823" y="934"/>
                  </a:cubicBezTo>
                  <a:cubicBezTo>
                    <a:pt x="835" y="919"/>
                    <a:pt x="843" y="901"/>
                    <a:pt x="845" y="881"/>
                  </a:cubicBezTo>
                  <a:cubicBezTo>
                    <a:pt x="848" y="855"/>
                    <a:pt x="840" y="829"/>
                    <a:pt x="823" y="808"/>
                  </a:cubicBezTo>
                  <a:cubicBezTo>
                    <a:pt x="788" y="765"/>
                    <a:pt x="725" y="759"/>
                    <a:pt x="682" y="794"/>
                  </a:cubicBezTo>
                  <a:cubicBezTo>
                    <a:pt x="631" y="835"/>
                    <a:pt x="631" y="835"/>
                    <a:pt x="631" y="835"/>
                  </a:cubicBezTo>
                  <a:cubicBezTo>
                    <a:pt x="618" y="846"/>
                    <a:pt x="617" y="865"/>
                    <a:pt x="627" y="877"/>
                  </a:cubicBezTo>
                  <a:cubicBezTo>
                    <a:pt x="637" y="890"/>
                    <a:pt x="656" y="892"/>
                    <a:pt x="669" y="882"/>
                  </a:cubicBezTo>
                  <a:cubicBezTo>
                    <a:pt x="720" y="840"/>
                    <a:pt x="720" y="840"/>
                    <a:pt x="720" y="840"/>
                  </a:cubicBezTo>
                  <a:cubicBezTo>
                    <a:pt x="737" y="826"/>
                    <a:pt x="763" y="829"/>
                    <a:pt x="777" y="846"/>
                  </a:cubicBezTo>
                  <a:cubicBezTo>
                    <a:pt x="791" y="863"/>
                    <a:pt x="788" y="888"/>
                    <a:pt x="771" y="902"/>
                  </a:cubicBezTo>
                  <a:cubicBezTo>
                    <a:pt x="723" y="941"/>
                    <a:pt x="723" y="941"/>
                    <a:pt x="723" y="941"/>
                  </a:cubicBezTo>
                  <a:cubicBezTo>
                    <a:pt x="713" y="949"/>
                    <a:pt x="709" y="963"/>
                    <a:pt x="713" y="975"/>
                  </a:cubicBezTo>
                  <a:cubicBezTo>
                    <a:pt x="718" y="986"/>
                    <a:pt x="729" y="994"/>
                    <a:pt x="742" y="994"/>
                  </a:cubicBezTo>
                  <a:cubicBezTo>
                    <a:pt x="1167" y="994"/>
                    <a:pt x="1167" y="994"/>
                    <a:pt x="1167" y="994"/>
                  </a:cubicBezTo>
                  <a:cubicBezTo>
                    <a:pt x="1189" y="994"/>
                    <a:pt x="1207" y="1012"/>
                    <a:pt x="1207" y="1034"/>
                  </a:cubicBezTo>
                  <a:cubicBezTo>
                    <a:pt x="1207" y="1057"/>
                    <a:pt x="1189" y="1074"/>
                    <a:pt x="1167" y="1074"/>
                  </a:cubicBezTo>
                  <a:cubicBezTo>
                    <a:pt x="746" y="1074"/>
                    <a:pt x="746" y="1074"/>
                    <a:pt x="746" y="1074"/>
                  </a:cubicBezTo>
                  <a:close/>
                  <a:moveTo>
                    <a:pt x="1988" y="1824"/>
                  </a:moveTo>
                  <a:cubicBezTo>
                    <a:pt x="1988" y="1863"/>
                    <a:pt x="1956" y="1895"/>
                    <a:pt x="1916" y="1895"/>
                  </a:cubicBezTo>
                  <a:cubicBezTo>
                    <a:pt x="1193" y="1895"/>
                    <a:pt x="1193" y="1895"/>
                    <a:pt x="1193" y="1895"/>
                  </a:cubicBezTo>
                  <a:cubicBezTo>
                    <a:pt x="1154" y="1895"/>
                    <a:pt x="1122" y="1863"/>
                    <a:pt x="1122" y="1824"/>
                  </a:cubicBezTo>
                  <a:cubicBezTo>
                    <a:pt x="1122" y="1678"/>
                    <a:pt x="1122" y="1678"/>
                    <a:pt x="1122" y="1678"/>
                  </a:cubicBezTo>
                  <a:cubicBezTo>
                    <a:pt x="1988" y="1678"/>
                    <a:pt x="1988" y="1678"/>
                    <a:pt x="1988" y="1678"/>
                  </a:cubicBezTo>
                  <a:lnTo>
                    <a:pt x="1988" y="1824"/>
                  </a:lnTo>
                  <a:close/>
                </a:path>
              </a:pathLst>
            </a:custGeom>
            <a:solidFill>
              <a:schemeClr val="accent1"/>
            </a:solidFill>
            <a:ln>
              <a:noFill/>
            </a:ln>
          </p:spPr>
          <p:txBody>
            <a:bodyPr spcFirstLastPara="1" wrap="square" lIns="91425" tIns="45700" rIns="91425" bIns="45700" anchor="t" anchorCtr="0">
              <a:noAutofit/>
            </a:bodyPr>
            <a:lstStyle/>
            <a:p>
              <a:endParaRPr lang="fr-FR" dirty="0"/>
            </a:p>
          </p:txBody>
        </p:sp>
        <p:sp>
          <p:nvSpPr>
            <p:cNvPr id="43" name="Google Shape;828;p46">
              <a:extLst>
                <a:ext uri="{FF2B5EF4-FFF2-40B4-BE49-F238E27FC236}">
                  <a16:creationId xmlns:a16="http://schemas.microsoft.com/office/drawing/2014/main" id="{3CF9D352-49A1-4F96-B070-EB0495CC47E0}"/>
                </a:ext>
              </a:extLst>
            </p:cNvPr>
            <p:cNvSpPr/>
            <p:nvPr/>
          </p:nvSpPr>
          <p:spPr>
            <a:xfrm>
              <a:off x="296355" y="199397"/>
              <a:ext cx="0" cy="0"/>
            </a:xfrm>
            <a:prstGeom prst="ellipse">
              <a:avLst/>
            </a:prstGeom>
            <a:solidFill>
              <a:schemeClr val="accent1"/>
            </a:solidFill>
            <a:ln>
              <a:noFill/>
            </a:ln>
          </p:spPr>
          <p:txBody>
            <a:bodyPr spcFirstLastPara="1" wrap="square" lIns="91425" tIns="45700" rIns="91425" bIns="45700" anchor="t" anchorCtr="0">
              <a:noAutofit/>
            </a:bodyPr>
            <a:lstStyle/>
            <a:p>
              <a:endParaRPr lang="fr-FR"/>
            </a:p>
          </p:txBody>
        </p:sp>
        <p:sp>
          <p:nvSpPr>
            <p:cNvPr id="44" name="Google Shape;829;p46">
              <a:extLst>
                <a:ext uri="{FF2B5EF4-FFF2-40B4-BE49-F238E27FC236}">
                  <a16:creationId xmlns:a16="http://schemas.microsoft.com/office/drawing/2014/main" id="{FF2F14AC-B717-4465-9265-45FF7CC9BD08}"/>
                </a:ext>
              </a:extLst>
            </p:cNvPr>
            <p:cNvSpPr/>
            <p:nvPr/>
          </p:nvSpPr>
          <p:spPr>
            <a:xfrm>
              <a:off x="330198" y="199397"/>
              <a:ext cx="0" cy="0"/>
            </a:xfrm>
            <a:prstGeom prst="ellipse">
              <a:avLst/>
            </a:prstGeom>
            <a:solidFill>
              <a:schemeClr val="accent1"/>
            </a:solidFill>
            <a:ln>
              <a:noFill/>
            </a:ln>
          </p:spPr>
          <p:txBody>
            <a:bodyPr spcFirstLastPara="1" wrap="square" lIns="91425" tIns="45700" rIns="91425" bIns="45700" anchor="t" anchorCtr="0">
              <a:noAutofit/>
            </a:bodyPr>
            <a:lstStyle/>
            <a:p>
              <a:endParaRPr lang="fr-FR"/>
            </a:p>
          </p:txBody>
        </p:sp>
        <p:sp>
          <p:nvSpPr>
            <p:cNvPr id="45" name="Google Shape;830;p46">
              <a:extLst>
                <a:ext uri="{FF2B5EF4-FFF2-40B4-BE49-F238E27FC236}">
                  <a16:creationId xmlns:a16="http://schemas.microsoft.com/office/drawing/2014/main" id="{D605DE74-5C84-4E82-BC83-B9177A5343C9}"/>
                </a:ext>
              </a:extLst>
            </p:cNvPr>
            <p:cNvSpPr/>
            <p:nvPr/>
          </p:nvSpPr>
          <p:spPr>
            <a:xfrm>
              <a:off x="364041" y="199397"/>
              <a:ext cx="0" cy="0"/>
            </a:xfrm>
            <a:prstGeom prst="ellipse">
              <a:avLst/>
            </a:prstGeom>
            <a:solidFill>
              <a:schemeClr val="accent1"/>
            </a:solidFill>
            <a:ln>
              <a:noFill/>
            </a:ln>
          </p:spPr>
          <p:txBody>
            <a:bodyPr spcFirstLastPara="1" wrap="square" lIns="91425" tIns="45700" rIns="91425" bIns="45700" anchor="t" anchorCtr="0">
              <a:noAutofit/>
            </a:bodyPr>
            <a:lstStyle/>
            <a:p>
              <a:endParaRPr lang="fr-FR"/>
            </a:p>
          </p:txBody>
        </p:sp>
      </p:grpSp>
      <p:sp>
        <p:nvSpPr>
          <p:cNvPr id="5" name="ZoneTexte 4">
            <a:extLst>
              <a:ext uri="{FF2B5EF4-FFF2-40B4-BE49-F238E27FC236}">
                <a16:creationId xmlns:a16="http://schemas.microsoft.com/office/drawing/2014/main" id="{E554E3B3-1C02-497F-B311-939DD1CAB287}"/>
              </a:ext>
            </a:extLst>
          </p:cNvPr>
          <p:cNvSpPr txBox="1"/>
          <p:nvPr/>
        </p:nvSpPr>
        <p:spPr>
          <a:xfrm>
            <a:off x="6796912" y="2743831"/>
            <a:ext cx="4462893" cy="2585323"/>
          </a:xfrm>
          <a:prstGeom prst="rect">
            <a:avLst/>
          </a:prstGeom>
          <a:noFill/>
        </p:spPr>
        <p:txBody>
          <a:bodyPr wrap="square" rtlCol="0">
            <a:spAutoFit/>
          </a:bodyPr>
          <a:lstStyle/>
          <a:p>
            <a:r>
              <a:rPr lang="en-US" sz="1800" b="1" dirty="0">
                <a:effectLst/>
                <a:latin typeface="Cambria" panose="02040503050406030204" pitchFamily="18" charset="0"/>
                <a:ea typeface="Cambria" panose="02040503050406030204" pitchFamily="18" charset="0"/>
              </a:rPr>
              <a:t>IT is more about managing the technologies related to information, and its various technical aspects, including </a:t>
            </a:r>
            <a:r>
              <a:rPr lang="en-US" b="1" dirty="0">
                <a:latin typeface="Cambria" panose="02040503050406030204" pitchFamily="18" charset="0"/>
                <a:ea typeface="Cambria" panose="02040503050406030204" pitchFamily="18" charset="0"/>
              </a:rPr>
              <a:t>software</a:t>
            </a:r>
            <a:r>
              <a:rPr lang="en-US" sz="1800" b="1" dirty="0">
                <a:effectLst/>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hardware</a:t>
            </a:r>
            <a:r>
              <a:rPr lang="en-US" sz="1800" b="1" dirty="0">
                <a:effectLst/>
                <a:latin typeface="Cambria" panose="02040503050406030204" pitchFamily="18" charset="0"/>
                <a:ea typeface="Cambria" panose="02040503050406030204" pitchFamily="18" charset="0"/>
              </a:rPr>
              <a:t>, and networking. </a:t>
            </a:r>
            <a:r>
              <a:rPr lang="en-US" b="1" dirty="0">
                <a:latin typeface="Cambria" panose="02040503050406030204" pitchFamily="18" charset="0"/>
                <a:ea typeface="Cambria" panose="02040503050406030204" pitchFamily="18" charset="0"/>
              </a:rPr>
              <a:t>IT management</a:t>
            </a:r>
            <a:r>
              <a:rPr lang="en-US" sz="1800" b="1" dirty="0">
                <a:effectLst/>
                <a:latin typeface="Cambria" panose="02040503050406030204" pitchFamily="18" charset="0"/>
                <a:ea typeface="Cambria" panose="02040503050406030204" pitchFamily="18" charset="0"/>
              </a:rPr>
              <a:t> does not include considerations of </a:t>
            </a:r>
            <a:r>
              <a:rPr lang="en-US" b="1" dirty="0">
                <a:latin typeface="Cambria" panose="02040503050406030204" pitchFamily="18" charset="0"/>
                <a:ea typeface="Cambria" panose="02040503050406030204" pitchFamily="18" charset="0"/>
              </a:rPr>
              <a:t>telecommunications</a:t>
            </a:r>
            <a:r>
              <a:rPr lang="en-US" sz="1800" b="1" dirty="0">
                <a:effectLst/>
                <a:latin typeface="Cambria" panose="02040503050406030204" pitchFamily="18" charset="0"/>
                <a:ea typeface="Cambria" panose="02040503050406030204" pitchFamily="18" charset="0"/>
              </a:rPr>
              <a:t> devices and technologies while ICT does. IT can be considered a subset of ICT.</a:t>
            </a:r>
            <a:endParaRPr lang="fr-FR" sz="1800" b="1"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88505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1+#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21" name="ZoneTexte 120">
            <a:extLst>
              <a:ext uri="{FF2B5EF4-FFF2-40B4-BE49-F238E27FC236}">
                <a16:creationId xmlns:a16="http://schemas.microsoft.com/office/drawing/2014/main" id="{75CDD331-B514-48FC-92E4-3D85E482B5C2}"/>
              </a:ext>
            </a:extLst>
          </p:cNvPr>
          <p:cNvSpPr txBox="1"/>
          <p:nvPr/>
        </p:nvSpPr>
        <p:spPr>
          <a:xfrm>
            <a:off x="3714466" y="763696"/>
            <a:ext cx="4763068" cy="646331"/>
          </a:xfrm>
          <a:prstGeom prst="rect">
            <a:avLst/>
          </a:prstGeom>
          <a:noFill/>
        </p:spPr>
        <p:txBody>
          <a:bodyPr wrap="square" rtlCol="0">
            <a:spAutoFit/>
          </a:bodyPr>
          <a:lstStyle/>
          <a:p>
            <a:r>
              <a:rPr lang="en-US" sz="3600" b="1" dirty="0">
                <a:latin typeface="Arial" panose="020B0604020202020204" pitchFamily="34" charset="0"/>
                <a:ea typeface="Times New Roman" panose="02020603050405020304" pitchFamily="18" charset="0"/>
              </a:rPr>
              <a:t>C</a:t>
            </a:r>
            <a:r>
              <a:rPr lang="en-US" sz="3600" b="1" dirty="0">
                <a:effectLst/>
                <a:latin typeface="Arial" panose="020B0604020202020204" pitchFamily="34" charset="0"/>
                <a:ea typeface="Times New Roman" panose="02020603050405020304" pitchFamily="18" charset="0"/>
              </a:rPr>
              <a:t>omponents of ICT</a:t>
            </a:r>
            <a:endParaRPr lang="fr-FR" sz="3600" dirty="0">
              <a:latin typeface="Franklin Gothic Demi Cond" panose="020B0706030402020204" pitchFamily="34" charset="0"/>
            </a:endParaRPr>
          </a:p>
        </p:txBody>
      </p:sp>
      <p:sp>
        <p:nvSpPr>
          <p:cNvPr id="122" name="ZoneTexte 121">
            <a:extLst>
              <a:ext uri="{FF2B5EF4-FFF2-40B4-BE49-F238E27FC236}">
                <a16:creationId xmlns:a16="http://schemas.microsoft.com/office/drawing/2014/main" id="{C36264DC-8BBC-4ED7-B42D-5A4676D0C08D}"/>
              </a:ext>
            </a:extLst>
          </p:cNvPr>
          <p:cNvSpPr txBox="1"/>
          <p:nvPr/>
        </p:nvSpPr>
        <p:spPr>
          <a:xfrm>
            <a:off x="689680" y="3996531"/>
            <a:ext cx="184731" cy="260649"/>
          </a:xfrm>
          <a:prstGeom prst="rect">
            <a:avLst/>
          </a:prstGeom>
          <a:noFill/>
        </p:spPr>
        <p:txBody>
          <a:bodyPr wrap="square" rtlCol="0">
            <a:spAutoFit/>
          </a:bodyPr>
          <a:lstStyle/>
          <a:p>
            <a:pPr>
              <a:lnSpc>
                <a:spcPct val="107000"/>
              </a:lnSpc>
              <a:spcAft>
                <a:spcPts val="800"/>
              </a:spcAft>
            </a:pPr>
            <a:endParaRPr lang="fr-FR" sz="1100" dirty="0">
              <a:effectLst/>
              <a:latin typeface="Franklin Gothic Demi Cond" panose="020B0706030402020204" pitchFamily="34" charset="0"/>
              <a:ea typeface="Calibri" panose="020F0502020204030204" pitchFamily="34" charset="0"/>
              <a:cs typeface="Arial" panose="020B0604020202020204" pitchFamily="34" charset="0"/>
            </a:endParaRPr>
          </a:p>
        </p:txBody>
      </p:sp>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a:off x="5505707" y="5651459"/>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a:off x="-1440380" y="167395"/>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ZoneTexte 1">
            <a:extLst>
              <a:ext uri="{FF2B5EF4-FFF2-40B4-BE49-F238E27FC236}">
                <a16:creationId xmlns:a16="http://schemas.microsoft.com/office/drawing/2014/main" id="{D80DC3E3-84CF-432C-80E4-B6C53F08A566}"/>
              </a:ext>
            </a:extLst>
          </p:cNvPr>
          <p:cNvSpPr txBox="1"/>
          <p:nvPr/>
        </p:nvSpPr>
        <p:spPr>
          <a:xfrm>
            <a:off x="2334018" y="1829431"/>
            <a:ext cx="914400"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3CE8AE4E-0DE1-4B54-8FF7-23C3C3593061}"/>
              </a:ext>
            </a:extLst>
          </p:cNvPr>
          <p:cNvSpPr txBox="1"/>
          <p:nvPr/>
        </p:nvSpPr>
        <p:spPr>
          <a:xfrm>
            <a:off x="1287104" y="1988606"/>
            <a:ext cx="4854724" cy="3274294"/>
          </a:xfrm>
          <a:prstGeom prst="rect">
            <a:avLst/>
          </a:prstGeom>
          <a:noFill/>
        </p:spPr>
        <p:txBody>
          <a:bodyPr wrap="square" rtlCol="0">
            <a:spAutoFit/>
          </a:bodyPr>
          <a:lstStyle/>
          <a:p>
            <a:pPr algn="l" rtl="0">
              <a:lnSpc>
                <a:spcPct val="150000"/>
              </a:lnSpc>
              <a:spcBef>
                <a:spcPts val="600"/>
              </a:spcBef>
              <a:spcAft>
                <a:spcPts val="1800"/>
              </a:spcAft>
            </a:pPr>
            <a:r>
              <a:rPr lang="en-US" sz="2000" b="1" dirty="0">
                <a:effectLst/>
                <a:latin typeface="Cambria" panose="02040503050406030204" pitchFamily="18" charset="0"/>
                <a:ea typeface="Cambria" panose="02040503050406030204" pitchFamily="18" charset="0"/>
                <a:cs typeface="Arial" panose="020B0604020202020204" pitchFamily="34" charset="0"/>
              </a:rPr>
              <a:t>The list of ICT components is exhaustive and continues to grow. Some components, such as </a:t>
            </a:r>
            <a:r>
              <a:rPr lang="en-US" sz="2000" b="1" dirty="0">
                <a:latin typeface="Cambria" panose="02040503050406030204" pitchFamily="18" charset="0"/>
                <a:ea typeface="Cambria" panose="02040503050406030204" pitchFamily="18" charset="0"/>
                <a:cs typeface="Arial" panose="020B0604020202020204" pitchFamily="34" charset="0"/>
              </a:rPr>
              <a:t>computers </a:t>
            </a:r>
            <a:r>
              <a:rPr lang="en-US" sz="2000" b="1" dirty="0">
                <a:effectLst/>
                <a:latin typeface="Cambria" panose="02040503050406030204" pitchFamily="18" charset="0"/>
                <a:ea typeface="Cambria" panose="02040503050406030204" pitchFamily="18" charset="0"/>
                <a:cs typeface="Arial" panose="020B0604020202020204" pitchFamily="34" charset="0"/>
              </a:rPr>
              <a:t>and telephones, have existed for decades. Others, such as </a:t>
            </a:r>
            <a:r>
              <a:rPr lang="en-US" sz="2000" b="1" dirty="0">
                <a:latin typeface="Cambria" panose="02040503050406030204" pitchFamily="18" charset="0"/>
                <a:ea typeface="Cambria" panose="02040503050406030204" pitchFamily="18" charset="0"/>
                <a:cs typeface="Arial" panose="020B0604020202020204" pitchFamily="34" charset="0"/>
              </a:rPr>
              <a:t>smartphones</a:t>
            </a:r>
            <a:r>
              <a:rPr lang="en-US" sz="2000" b="1" dirty="0">
                <a:effectLst/>
                <a:latin typeface="Cambria" panose="02040503050406030204" pitchFamily="18" charset="0"/>
                <a:ea typeface="Cambria" panose="02040503050406030204" pitchFamily="18" charset="0"/>
                <a:cs typeface="Arial" panose="020B0604020202020204" pitchFamily="34" charset="0"/>
              </a:rPr>
              <a:t>, </a:t>
            </a:r>
            <a:r>
              <a:rPr lang="en-US" sz="2000" b="1" dirty="0">
                <a:latin typeface="Cambria" panose="02040503050406030204" pitchFamily="18" charset="0"/>
                <a:ea typeface="Cambria" panose="02040503050406030204" pitchFamily="18" charset="0"/>
                <a:cs typeface="Arial" panose="020B0604020202020204" pitchFamily="34" charset="0"/>
              </a:rPr>
              <a:t>digital TVs</a:t>
            </a:r>
            <a:r>
              <a:rPr lang="en-US" sz="2000" b="1" dirty="0">
                <a:effectLst/>
                <a:latin typeface="Cambria" panose="02040503050406030204" pitchFamily="18" charset="0"/>
                <a:ea typeface="Cambria" panose="02040503050406030204" pitchFamily="18" charset="0"/>
                <a:cs typeface="Arial" panose="020B0604020202020204" pitchFamily="34" charset="0"/>
              </a:rPr>
              <a:t> and </a:t>
            </a:r>
            <a:r>
              <a:rPr lang="en-US" sz="2000" b="1" dirty="0">
                <a:latin typeface="Cambria" panose="02040503050406030204" pitchFamily="18" charset="0"/>
                <a:ea typeface="Cambria" panose="02040503050406030204" pitchFamily="18" charset="0"/>
                <a:cs typeface="Arial" panose="020B0604020202020204" pitchFamily="34" charset="0"/>
              </a:rPr>
              <a:t>robots</a:t>
            </a:r>
            <a:r>
              <a:rPr lang="en-US" sz="2000" b="1" dirty="0">
                <a:effectLst/>
                <a:latin typeface="Cambria" panose="02040503050406030204" pitchFamily="18" charset="0"/>
                <a:ea typeface="Cambria" panose="02040503050406030204" pitchFamily="18" charset="0"/>
                <a:cs typeface="Arial" panose="020B0604020202020204" pitchFamily="34" charset="0"/>
              </a:rPr>
              <a:t>, are more recent entries.</a:t>
            </a:r>
            <a:r>
              <a:rPr lang="fr-FR" sz="2000" b="1" dirty="0">
                <a:latin typeface="Cambria" panose="02040503050406030204" pitchFamily="18" charset="0"/>
                <a:ea typeface="Cambria" panose="02040503050406030204" pitchFamily="18" charset="0"/>
                <a:cs typeface="Arial" panose="020B0604020202020204" pitchFamily="34" charset="0"/>
              </a:rPr>
              <a:t> </a:t>
            </a:r>
            <a:r>
              <a:rPr lang="en-US" sz="2000" b="1" dirty="0">
                <a:effectLst/>
                <a:latin typeface="Cambria" panose="02040503050406030204" pitchFamily="18" charset="0"/>
                <a:ea typeface="Cambria" panose="02040503050406030204" pitchFamily="18" charset="0"/>
                <a:cs typeface="Arial" panose="020B0604020202020204" pitchFamily="34" charset="0"/>
              </a:rPr>
              <a:t>ICT components include the following:</a:t>
            </a:r>
            <a:endParaRPr lang="fr-FR" sz="2000" b="1" dirty="0">
              <a:effectLst/>
              <a:latin typeface="Cambria" panose="02040503050406030204" pitchFamily="18" charset="0"/>
              <a:ea typeface="Cambria" panose="02040503050406030204" pitchFamily="18" charset="0"/>
              <a:cs typeface="Arial" panose="020B0604020202020204" pitchFamily="34" charset="0"/>
            </a:endParaRPr>
          </a:p>
        </p:txBody>
      </p:sp>
      <p:pic>
        <p:nvPicPr>
          <p:cNvPr id="8" name="Image 7">
            <a:extLst>
              <a:ext uri="{FF2B5EF4-FFF2-40B4-BE49-F238E27FC236}">
                <a16:creationId xmlns:a16="http://schemas.microsoft.com/office/drawing/2014/main" id="{6569997B-4A66-4D1C-80F6-1CEB4447FA0B}"/>
              </a:ext>
            </a:extLst>
          </p:cNvPr>
          <p:cNvPicPr>
            <a:picLocks noChangeAspect="1"/>
          </p:cNvPicPr>
          <p:nvPr/>
        </p:nvPicPr>
        <p:blipFill>
          <a:blip r:embed="rId2"/>
          <a:stretch>
            <a:fillRect/>
          </a:stretch>
        </p:blipFill>
        <p:spPr>
          <a:xfrm>
            <a:off x="7188742" y="1714686"/>
            <a:ext cx="4065679" cy="3822135"/>
          </a:xfrm>
          <a:prstGeom prst="rect">
            <a:avLst/>
          </a:prstGeom>
        </p:spPr>
      </p:pic>
    </p:spTree>
    <p:extLst>
      <p:ext uri="{BB962C8B-B14F-4D97-AF65-F5344CB8AC3E}">
        <p14:creationId xmlns:p14="http://schemas.microsoft.com/office/powerpoint/2010/main" val="4069355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21" name="ZoneTexte 120">
            <a:extLst>
              <a:ext uri="{FF2B5EF4-FFF2-40B4-BE49-F238E27FC236}">
                <a16:creationId xmlns:a16="http://schemas.microsoft.com/office/drawing/2014/main" id="{75CDD331-B514-48FC-92E4-3D85E482B5C2}"/>
              </a:ext>
            </a:extLst>
          </p:cNvPr>
          <p:cNvSpPr txBox="1"/>
          <p:nvPr/>
        </p:nvSpPr>
        <p:spPr>
          <a:xfrm>
            <a:off x="6459367" y="2644170"/>
            <a:ext cx="5042953" cy="1569660"/>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Georgia" panose="02040502050405020303" pitchFamily="18" charset="0"/>
              </a:rPr>
              <a:t>Hardware(devices)</a:t>
            </a:r>
          </a:p>
          <a:p>
            <a:pPr marL="457200" indent="-457200">
              <a:buFont typeface="Arial" panose="020B0604020202020204" pitchFamily="34" charset="0"/>
              <a:buChar char="•"/>
            </a:pPr>
            <a:r>
              <a:rPr lang="en-US" sz="3200" b="1" dirty="0">
                <a:latin typeface="Georgia" panose="02040502050405020303" pitchFamily="18" charset="0"/>
              </a:rPr>
              <a:t>Software </a:t>
            </a:r>
          </a:p>
          <a:p>
            <a:pPr marL="457200" indent="-457200">
              <a:buFont typeface="Arial" panose="020B0604020202020204" pitchFamily="34" charset="0"/>
              <a:buChar char="•"/>
            </a:pPr>
            <a:r>
              <a:rPr lang="en-US" sz="3200" b="1" dirty="0">
                <a:latin typeface="Georgia" panose="02040502050405020303" pitchFamily="18" charset="0"/>
              </a:rPr>
              <a:t>Middleware </a:t>
            </a:r>
            <a:endParaRPr lang="fr-FR" sz="3200" b="1" dirty="0">
              <a:latin typeface="Georgia" panose="02040502050405020303" pitchFamily="18" charset="0"/>
            </a:endParaRPr>
          </a:p>
        </p:txBody>
      </p:sp>
      <p:sp>
        <p:nvSpPr>
          <p:cNvPr id="122" name="ZoneTexte 121">
            <a:extLst>
              <a:ext uri="{FF2B5EF4-FFF2-40B4-BE49-F238E27FC236}">
                <a16:creationId xmlns:a16="http://schemas.microsoft.com/office/drawing/2014/main" id="{C36264DC-8BBC-4ED7-B42D-5A4676D0C08D}"/>
              </a:ext>
            </a:extLst>
          </p:cNvPr>
          <p:cNvSpPr txBox="1"/>
          <p:nvPr/>
        </p:nvSpPr>
        <p:spPr>
          <a:xfrm>
            <a:off x="689680" y="3996531"/>
            <a:ext cx="184731" cy="260649"/>
          </a:xfrm>
          <a:prstGeom prst="rect">
            <a:avLst/>
          </a:prstGeom>
          <a:noFill/>
        </p:spPr>
        <p:txBody>
          <a:bodyPr wrap="square" rtlCol="0">
            <a:spAutoFit/>
          </a:bodyPr>
          <a:lstStyle/>
          <a:p>
            <a:pPr>
              <a:lnSpc>
                <a:spcPct val="107000"/>
              </a:lnSpc>
              <a:spcAft>
                <a:spcPts val="800"/>
              </a:spcAft>
            </a:pPr>
            <a:endParaRPr lang="fr-FR" sz="1100" dirty="0">
              <a:effectLst/>
              <a:latin typeface="Franklin Gothic Demi Cond" panose="020B0706030402020204" pitchFamily="34" charset="0"/>
              <a:ea typeface="Calibri" panose="020F0502020204030204" pitchFamily="34" charset="0"/>
              <a:cs typeface="Arial" panose="020B0604020202020204" pitchFamily="34" charset="0"/>
            </a:endParaRPr>
          </a:p>
        </p:txBody>
      </p:sp>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a:off x="5505707" y="5651459"/>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a:off x="-1440380" y="167395"/>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ZoneTexte 1">
            <a:extLst>
              <a:ext uri="{FF2B5EF4-FFF2-40B4-BE49-F238E27FC236}">
                <a16:creationId xmlns:a16="http://schemas.microsoft.com/office/drawing/2014/main" id="{D80DC3E3-84CF-432C-80E4-B6C53F08A566}"/>
              </a:ext>
            </a:extLst>
          </p:cNvPr>
          <p:cNvSpPr txBox="1"/>
          <p:nvPr/>
        </p:nvSpPr>
        <p:spPr>
          <a:xfrm>
            <a:off x="2334018" y="1829431"/>
            <a:ext cx="914400" cy="914400"/>
          </a:xfrm>
          <a:prstGeom prst="rect">
            <a:avLst/>
          </a:prstGeom>
          <a:noFill/>
        </p:spPr>
        <p:txBody>
          <a:bodyPr wrap="square" rtlCol="0">
            <a:spAutoFit/>
          </a:bodyPr>
          <a:lstStyle/>
          <a:p>
            <a:endParaRPr lang="fr-FR" dirty="0"/>
          </a:p>
        </p:txBody>
      </p:sp>
      <p:sp>
        <p:nvSpPr>
          <p:cNvPr id="5" name="Organigramme : Connecteur 4">
            <a:extLst>
              <a:ext uri="{FF2B5EF4-FFF2-40B4-BE49-F238E27FC236}">
                <a16:creationId xmlns:a16="http://schemas.microsoft.com/office/drawing/2014/main" id="{7FB94530-9207-46F0-856D-671B80EB1C67}"/>
              </a:ext>
            </a:extLst>
          </p:cNvPr>
          <p:cNvSpPr/>
          <p:nvPr/>
        </p:nvSpPr>
        <p:spPr>
          <a:xfrm>
            <a:off x="-1257057" y="522822"/>
            <a:ext cx="7290569" cy="6199723"/>
          </a:xfrm>
          <a:prstGeom prst="flowChartConnector">
            <a:avLst/>
          </a:prstGeom>
          <a:blipFill dpi="0" rotWithShape="0">
            <a:blip r:embed="rId2"/>
            <a:srcRect/>
            <a:stretch>
              <a:fillRect l="-2000" t="1000" r="-2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44735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22" name="ZoneTexte 121">
            <a:extLst>
              <a:ext uri="{FF2B5EF4-FFF2-40B4-BE49-F238E27FC236}">
                <a16:creationId xmlns:a16="http://schemas.microsoft.com/office/drawing/2014/main" id="{C36264DC-8BBC-4ED7-B42D-5A4676D0C08D}"/>
              </a:ext>
            </a:extLst>
          </p:cNvPr>
          <p:cNvSpPr txBox="1"/>
          <p:nvPr/>
        </p:nvSpPr>
        <p:spPr>
          <a:xfrm>
            <a:off x="689680" y="3996531"/>
            <a:ext cx="184731" cy="260649"/>
          </a:xfrm>
          <a:prstGeom prst="rect">
            <a:avLst/>
          </a:prstGeom>
          <a:noFill/>
        </p:spPr>
        <p:txBody>
          <a:bodyPr wrap="square" rtlCol="0">
            <a:spAutoFit/>
          </a:bodyPr>
          <a:lstStyle/>
          <a:p>
            <a:pPr>
              <a:lnSpc>
                <a:spcPct val="107000"/>
              </a:lnSpc>
              <a:spcAft>
                <a:spcPts val="800"/>
              </a:spcAft>
            </a:pPr>
            <a:endParaRPr lang="fr-FR" sz="1100" dirty="0">
              <a:effectLst/>
              <a:latin typeface="Franklin Gothic Demi Cond" panose="020B0706030402020204" pitchFamily="34" charset="0"/>
              <a:ea typeface="Calibri" panose="020F0502020204030204" pitchFamily="34" charset="0"/>
              <a:cs typeface="Arial" panose="020B0604020202020204" pitchFamily="34" charset="0"/>
            </a:endParaRPr>
          </a:p>
        </p:txBody>
      </p:sp>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a:off x="5505707" y="5651459"/>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a:off x="-1440380" y="167395"/>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ZoneTexte 1">
            <a:extLst>
              <a:ext uri="{FF2B5EF4-FFF2-40B4-BE49-F238E27FC236}">
                <a16:creationId xmlns:a16="http://schemas.microsoft.com/office/drawing/2014/main" id="{D80DC3E3-84CF-432C-80E4-B6C53F08A566}"/>
              </a:ext>
            </a:extLst>
          </p:cNvPr>
          <p:cNvSpPr txBox="1"/>
          <p:nvPr/>
        </p:nvSpPr>
        <p:spPr>
          <a:xfrm>
            <a:off x="2334018" y="1829431"/>
            <a:ext cx="914400" cy="914400"/>
          </a:xfrm>
          <a:prstGeom prst="rect">
            <a:avLst/>
          </a:prstGeom>
          <a:noFill/>
        </p:spPr>
        <p:txBody>
          <a:bodyPr wrap="square" rtlCol="0">
            <a:spAutoFit/>
          </a:bodyPr>
          <a:lstStyle/>
          <a:p>
            <a:endParaRPr lang="fr-FR" dirty="0"/>
          </a:p>
        </p:txBody>
      </p:sp>
      <p:sp>
        <p:nvSpPr>
          <p:cNvPr id="5" name="Organigramme : Connecteur 4">
            <a:extLst>
              <a:ext uri="{FF2B5EF4-FFF2-40B4-BE49-F238E27FC236}">
                <a16:creationId xmlns:a16="http://schemas.microsoft.com/office/drawing/2014/main" id="{7FB94530-9207-46F0-856D-671B80EB1C67}"/>
              </a:ext>
            </a:extLst>
          </p:cNvPr>
          <p:cNvSpPr/>
          <p:nvPr/>
        </p:nvSpPr>
        <p:spPr>
          <a:xfrm rot="5400000">
            <a:off x="-604719" y="410803"/>
            <a:ext cx="6172887" cy="6386721"/>
          </a:xfrm>
          <a:prstGeom prst="flowChartConnector">
            <a:avLst/>
          </a:prstGeom>
          <a:blipFill dpi="0" rotWithShape="0">
            <a:blip r:embed="rId2"/>
            <a:srcRect/>
            <a:stretch>
              <a:fillRect l="-2000" t="1000" r="-2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082A26BD-FFD5-446E-A0B9-D5F334641F3C}"/>
              </a:ext>
            </a:extLst>
          </p:cNvPr>
          <p:cNvPicPr>
            <a:picLocks noChangeAspect="1"/>
          </p:cNvPicPr>
          <p:nvPr/>
        </p:nvPicPr>
        <p:blipFill>
          <a:blip r:embed="rId3"/>
          <a:stretch>
            <a:fillRect/>
          </a:stretch>
        </p:blipFill>
        <p:spPr>
          <a:xfrm>
            <a:off x="6187155" y="2267611"/>
            <a:ext cx="5243014" cy="2322777"/>
          </a:xfrm>
          <a:prstGeom prst="rect">
            <a:avLst/>
          </a:prstGeom>
        </p:spPr>
      </p:pic>
    </p:spTree>
    <p:extLst>
      <p:ext uri="{BB962C8B-B14F-4D97-AF65-F5344CB8AC3E}">
        <p14:creationId xmlns:p14="http://schemas.microsoft.com/office/powerpoint/2010/main" val="1545024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21" name="ZoneTexte 120">
            <a:extLst>
              <a:ext uri="{FF2B5EF4-FFF2-40B4-BE49-F238E27FC236}">
                <a16:creationId xmlns:a16="http://schemas.microsoft.com/office/drawing/2014/main" id="{75CDD331-B514-48FC-92E4-3D85E482B5C2}"/>
              </a:ext>
            </a:extLst>
          </p:cNvPr>
          <p:cNvSpPr txBox="1"/>
          <p:nvPr/>
        </p:nvSpPr>
        <p:spPr>
          <a:xfrm>
            <a:off x="6096000" y="2521059"/>
            <a:ext cx="5995916" cy="1815882"/>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eorgia" panose="02040502050405020303" pitchFamily="18" charset="0"/>
              </a:rPr>
              <a:t>Information security and governance policies</a:t>
            </a:r>
          </a:p>
          <a:p>
            <a:pPr marL="457200" indent="-457200">
              <a:buFont typeface="Arial" panose="020B0604020202020204" pitchFamily="34" charset="0"/>
              <a:buChar char="•"/>
            </a:pPr>
            <a:r>
              <a:rPr lang="en-US" sz="2800" b="1" dirty="0">
                <a:latin typeface="Georgia" panose="02040502050405020303" pitchFamily="18" charset="0"/>
              </a:rPr>
              <a:t>Communication protocols and interfaces </a:t>
            </a:r>
            <a:endParaRPr lang="fr-FR" sz="2800" dirty="0">
              <a:latin typeface="Georgia" panose="02040502050405020303" pitchFamily="18" charset="0"/>
            </a:endParaRPr>
          </a:p>
        </p:txBody>
      </p:sp>
      <p:sp>
        <p:nvSpPr>
          <p:cNvPr id="122" name="ZoneTexte 121">
            <a:extLst>
              <a:ext uri="{FF2B5EF4-FFF2-40B4-BE49-F238E27FC236}">
                <a16:creationId xmlns:a16="http://schemas.microsoft.com/office/drawing/2014/main" id="{C36264DC-8BBC-4ED7-B42D-5A4676D0C08D}"/>
              </a:ext>
            </a:extLst>
          </p:cNvPr>
          <p:cNvSpPr txBox="1"/>
          <p:nvPr/>
        </p:nvSpPr>
        <p:spPr>
          <a:xfrm>
            <a:off x="689680" y="3996531"/>
            <a:ext cx="184731" cy="260649"/>
          </a:xfrm>
          <a:prstGeom prst="rect">
            <a:avLst/>
          </a:prstGeom>
          <a:noFill/>
        </p:spPr>
        <p:txBody>
          <a:bodyPr wrap="square" rtlCol="0">
            <a:spAutoFit/>
          </a:bodyPr>
          <a:lstStyle/>
          <a:p>
            <a:pPr>
              <a:lnSpc>
                <a:spcPct val="107000"/>
              </a:lnSpc>
              <a:spcAft>
                <a:spcPts val="800"/>
              </a:spcAft>
            </a:pPr>
            <a:endParaRPr lang="fr-FR" sz="1100" dirty="0">
              <a:effectLst/>
              <a:latin typeface="Franklin Gothic Demi Cond" panose="020B0706030402020204" pitchFamily="34" charset="0"/>
              <a:ea typeface="Calibri" panose="020F0502020204030204" pitchFamily="34" charset="0"/>
              <a:cs typeface="Arial" panose="020B0604020202020204" pitchFamily="34" charset="0"/>
            </a:endParaRPr>
          </a:p>
        </p:txBody>
      </p:sp>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a:off x="5505707" y="5651459"/>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a:off x="-1440380" y="167395"/>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ZoneTexte 1">
            <a:extLst>
              <a:ext uri="{FF2B5EF4-FFF2-40B4-BE49-F238E27FC236}">
                <a16:creationId xmlns:a16="http://schemas.microsoft.com/office/drawing/2014/main" id="{D80DC3E3-84CF-432C-80E4-B6C53F08A566}"/>
              </a:ext>
            </a:extLst>
          </p:cNvPr>
          <p:cNvSpPr txBox="1"/>
          <p:nvPr/>
        </p:nvSpPr>
        <p:spPr>
          <a:xfrm>
            <a:off x="2334018" y="1829431"/>
            <a:ext cx="914400" cy="914400"/>
          </a:xfrm>
          <a:prstGeom prst="rect">
            <a:avLst/>
          </a:prstGeom>
          <a:noFill/>
        </p:spPr>
        <p:txBody>
          <a:bodyPr wrap="square" rtlCol="0">
            <a:spAutoFit/>
          </a:bodyPr>
          <a:lstStyle/>
          <a:p>
            <a:endParaRPr lang="fr-FR" dirty="0"/>
          </a:p>
        </p:txBody>
      </p:sp>
      <p:sp>
        <p:nvSpPr>
          <p:cNvPr id="5" name="Organigramme : Connecteur 4">
            <a:extLst>
              <a:ext uri="{FF2B5EF4-FFF2-40B4-BE49-F238E27FC236}">
                <a16:creationId xmlns:a16="http://schemas.microsoft.com/office/drawing/2014/main" id="{7FB94530-9207-46F0-856D-671B80EB1C67}"/>
              </a:ext>
            </a:extLst>
          </p:cNvPr>
          <p:cNvSpPr/>
          <p:nvPr/>
        </p:nvSpPr>
        <p:spPr>
          <a:xfrm rot="10800000">
            <a:off x="-604719" y="576732"/>
            <a:ext cx="6172887" cy="6113873"/>
          </a:xfrm>
          <a:prstGeom prst="flowChartConnector">
            <a:avLst/>
          </a:prstGeom>
          <a:blipFill dpi="0" rotWithShape="0">
            <a:blip r:embed="rId2"/>
            <a:srcRect/>
            <a:stretch>
              <a:fillRect l="-2000" t="1000" r="-2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5384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rot="16200000">
            <a:off x="7690358" y="1013378"/>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rot="16200000">
            <a:off x="-3903185" y="4384553"/>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1" name="ZoneTexte 130">
            <a:extLst>
              <a:ext uri="{FF2B5EF4-FFF2-40B4-BE49-F238E27FC236}">
                <a16:creationId xmlns:a16="http://schemas.microsoft.com/office/drawing/2014/main" id="{E12D1B2B-7974-45F5-B6D3-2A47129806F4}"/>
              </a:ext>
            </a:extLst>
          </p:cNvPr>
          <p:cNvSpPr txBox="1"/>
          <p:nvPr/>
        </p:nvSpPr>
        <p:spPr>
          <a:xfrm>
            <a:off x="1191471" y="1528356"/>
            <a:ext cx="992170" cy="830997"/>
          </a:xfrm>
          <a:prstGeom prst="rect">
            <a:avLst/>
          </a:prstGeom>
          <a:noFill/>
        </p:spPr>
        <p:txBody>
          <a:bodyPr wrap="square" rtlCol="0">
            <a:spAutoFit/>
          </a:bodyPr>
          <a:lstStyle/>
          <a:p>
            <a:r>
              <a:rPr lang="fr-FR" sz="4800" b="1" dirty="0">
                <a:solidFill>
                  <a:schemeClr val="tx1">
                    <a:lumMod val="85000"/>
                    <a:lumOff val="15000"/>
                  </a:schemeClr>
                </a:solidFill>
                <a:latin typeface="Consolas" panose="020B0609020204030204" pitchFamily="49" charset="0"/>
              </a:rPr>
              <a:t>03</a:t>
            </a:r>
          </a:p>
        </p:txBody>
      </p:sp>
      <p:sp>
        <p:nvSpPr>
          <p:cNvPr id="136" name="ZoneTexte 135">
            <a:extLst>
              <a:ext uri="{FF2B5EF4-FFF2-40B4-BE49-F238E27FC236}">
                <a16:creationId xmlns:a16="http://schemas.microsoft.com/office/drawing/2014/main" id="{5B774B20-1C14-4A1C-ACA4-2032FE043442}"/>
              </a:ext>
            </a:extLst>
          </p:cNvPr>
          <p:cNvSpPr txBox="1"/>
          <p:nvPr/>
        </p:nvSpPr>
        <p:spPr>
          <a:xfrm>
            <a:off x="1191471" y="2828681"/>
            <a:ext cx="4651459" cy="2062103"/>
          </a:xfrm>
          <a:prstGeom prst="rect">
            <a:avLst/>
          </a:prstGeom>
          <a:noFill/>
        </p:spPr>
        <p:txBody>
          <a:bodyPr wrap="square" rtlCol="0">
            <a:spAutoFit/>
          </a:bodyPr>
          <a:lstStyle/>
          <a:p>
            <a:r>
              <a:rPr lang="en-US" sz="3200" b="1" dirty="0">
                <a:solidFill>
                  <a:schemeClr val="tx1">
                    <a:lumMod val="85000"/>
                    <a:lumOff val="15000"/>
                  </a:schemeClr>
                </a:solidFill>
                <a:latin typeface="Segoe UI Black" panose="020B0A02040204020203" pitchFamily="34" charset="0"/>
                <a:ea typeface="Segoe UI Black" panose="020B0A02040204020203" pitchFamily="34" charset="0"/>
              </a:rPr>
              <a:t>The importance of  ICT in businesses  and the challenges that it creates  </a:t>
            </a:r>
            <a:endParaRPr lang="fr-FR" sz="3200" dirty="0">
              <a:solidFill>
                <a:schemeClr val="tx1">
                  <a:lumMod val="85000"/>
                  <a:lumOff val="15000"/>
                </a:schemeClr>
              </a:solidFill>
              <a:latin typeface="Segoe UI Black" panose="020B0A02040204020203" pitchFamily="34" charset="0"/>
              <a:ea typeface="Segoe UI Black" panose="020B0A02040204020203" pitchFamily="34" charset="0"/>
            </a:endParaRPr>
          </a:p>
        </p:txBody>
      </p:sp>
      <p:pic>
        <p:nvPicPr>
          <p:cNvPr id="4" name="Image 3">
            <a:extLst>
              <a:ext uri="{FF2B5EF4-FFF2-40B4-BE49-F238E27FC236}">
                <a16:creationId xmlns:a16="http://schemas.microsoft.com/office/drawing/2014/main" id="{352574A1-6C09-4227-9893-78AC50A172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802" y="1687204"/>
            <a:ext cx="5444169" cy="4031425"/>
          </a:xfrm>
          <a:prstGeom prst="rect">
            <a:avLst/>
          </a:prstGeom>
        </p:spPr>
      </p:pic>
    </p:spTree>
    <p:extLst>
      <p:ext uri="{BB962C8B-B14F-4D97-AF65-F5344CB8AC3E}">
        <p14:creationId xmlns:p14="http://schemas.microsoft.com/office/powerpoint/2010/main" val="1325754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9004957-53C0-4418-92D1-1ECF1BE2C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40239" cy="6858000"/>
          </a:xfrm>
          <a:prstGeom prst="rect">
            <a:avLst/>
          </a:prstGeom>
        </p:spPr>
      </p:pic>
      <p:sp>
        <p:nvSpPr>
          <p:cNvPr id="122" name="ZoneTexte 121">
            <a:extLst>
              <a:ext uri="{FF2B5EF4-FFF2-40B4-BE49-F238E27FC236}">
                <a16:creationId xmlns:a16="http://schemas.microsoft.com/office/drawing/2014/main" id="{C36264DC-8BBC-4ED7-B42D-5A4676D0C08D}"/>
              </a:ext>
            </a:extLst>
          </p:cNvPr>
          <p:cNvSpPr txBox="1"/>
          <p:nvPr/>
        </p:nvSpPr>
        <p:spPr>
          <a:xfrm>
            <a:off x="689680" y="3996531"/>
            <a:ext cx="184731" cy="260649"/>
          </a:xfrm>
          <a:prstGeom prst="rect">
            <a:avLst/>
          </a:prstGeom>
          <a:noFill/>
        </p:spPr>
        <p:txBody>
          <a:bodyPr wrap="square" rtlCol="0">
            <a:spAutoFit/>
          </a:bodyPr>
          <a:lstStyle/>
          <a:p>
            <a:pPr>
              <a:lnSpc>
                <a:spcPct val="107000"/>
              </a:lnSpc>
              <a:spcAft>
                <a:spcPts val="800"/>
              </a:spcAft>
            </a:pPr>
            <a:endParaRPr lang="fr-FR" sz="1100" dirty="0">
              <a:effectLst/>
              <a:latin typeface="Franklin Gothic Demi Cond" panose="020B0706030402020204" pitchFamily="34" charset="0"/>
              <a:ea typeface="Calibri" panose="020F0502020204030204" pitchFamily="34" charset="0"/>
              <a:cs typeface="Arial" panose="020B0604020202020204" pitchFamily="34" charset="0"/>
            </a:endParaRPr>
          </a:p>
        </p:txBody>
      </p:sp>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0A15F1D-29D5-41E2-B67B-179F2DE389F2}"/>
              </a:ext>
            </a:extLst>
          </p:cNvPr>
          <p:cNvSpPr/>
          <p:nvPr/>
        </p:nvSpPr>
        <p:spPr>
          <a:xfrm>
            <a:off x="-1" y="0"/>
            <a:ext cx="4640239" cy="6858000"/>
          </a:xfrm>
          <a:prstGeom prst="rect">
            <a:avLst/>
          </a:prstGeom>
          <a:solidFill>
            <a:schemeClr val="tx1">
              <a:lumMod val="85000"/>
              <a:lumOff val="1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a:solidFill>
                <a:schemeClr val="bg1"/>
              </a:solidFill>
            </a:endParaRPr>
          </a:p>
        </p:txBody>
      </p:sp>
      <p:sp>
        <p:nvSpPr>
          <p:cNvPr id="4" name="ZoneTexte 3">
            <a:extLst>
              <a:ext uri="{FF2B5EF4-FFF2-40B4-BE49-F238E27FC236}">
                <a16:creationId xmlns:a16="http://schemas.microsoft.com/office/drawing/2014/main" id="{0E4F98AE-1BCB-4E3F-9616-A3E495C18FAC}"/>
              </a:ext>
            </a:extLst>
          </p:cNvPr>
          <p:cNvSpPr txBox="1"/>
          <p:nvPr/>
        </p:nvSpPr>
        <p:spPr>
          <a:xfrm>
            <a:off x="736992" y="419598"/>
            <a:ext cx="3384260" cy="1077218"/>
          </a:xfrm>
          <a:prstGeom prst="rect">
            <a:avLst/>
          </a:prstGeom>
          <a:noFill/>
        </p:spPr>
        <p:txBody>
          <a:bodyPr wrap="none" rtlCol="0">
            <a:spAutoFit/>
          </a:bodyPr>
          <a:lstStyle/>
          <a:p>
            <a:pPr algn="ctr"/>
            <a:r>
              <a:rPr lang="en-US" sz="3200" b="1" dirty="0">
                <a:solidFill>
                  <a:schemeClr val="bg1">
                    <a:lumMod val="95000"/>
                  </a:schemeClr>
                </a:solidFill>
                <a:latin typeface="Segoe UI Black" panose="020B0A02040204020203" pitchFamily="34" charset="0"/>
                <a:ea typeface="Segoe UI Black" panose="020B0A02040204020203" pitchFamily="34" charset="0"/>
                <a:cs typeface="Aharoni" panose="02010803020104030203" pitchFamily="2" charset="-79"/>
              </a:rPr>
              <a:t>ICT importance </a:t>
            </a:r>
          </a:p>
          <a:p>
            <a:pPr algn="ctr"/>
            <a:r>
              <a:rPr lang="en-US" sz="3200" b="1" dirty="0">
                <a:solidFill>
                  <a:schemeClr val="bg1">
                    <a:lumMod val="95000"/>
                  </a:schemeClr>
                </a:solidFill>
                <a:latin typeface="Segoe UI Black" panose="020B0A02040204020203" pitchFamily="34" charset="0"/>
                <a:ea typeface="Segoe UI Black" panose="020B0A02040204020203" pitchFamily="34" charset="0"/>
                <a:cs typeface="Aharoni" panose="02010803020104030203" pitchFamily="2" charset="-79"/>
              </a:rPr>
              <a:t>for businesses</a:t>
            </a:r>
            <a:endParaRPr lang="fr-FR" sz="3200" b="1" dirty="0">
              <a:solidFill>
                <a:schemeClr val="bg1">
                  <a:lumMod val="95000"/>
                </a:schemeClr>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5" name="ZoneTexte 4">
            <a:extLst>
              <a:ext uri="{FF2B5EF4-FFF2-40B4-BE49-F238E27FC236}">
                <a16:creationId xmlns:a16="http://schemas.microsoft.com/office/drawing/2014/main" id="{EAB0CE92-FBD3-4D43-A72B-5E3387E71A4B}"/>
              </a:ext>
            </a:extLst>
          </p:cNvPr>
          <p:cNvSpPr txBox="1"/>
          <p:nvPr/>
        </p:nvSpPr>
        <p:spPr>
          <a:xfrm>
            <a:off x="5033940" y="296487"/>
            <a:ext cx="6666367" cy="1200329"/>
          </a:xfrm>
          <a:prstGeom prst="rect">
            <a:avLst/>
          </a:prstGeom>
          <a:noFill/>
        </p:spPr>
        <p:txBody>
          <a:bodyPr wrap="square" rtlCol="0">
            <a:spAutoFit/>
          </a:bodyPr>
          <a:lstStyle/>
          <a:p>
            <a:r>
              <a:rPr lang="en-US" sz="2400" dirty="0">
                <a:solidFill>
                  <a:schemeClr val="tx1">
                    <a:lumMod val="95000"/>
                    <a:lumOff val="5000"/>
                  </a:schemeClr>
                </a:solidFill>
                <a:effectLst/>
                <a:latin typeface="Cambria" panose="02040503050406030204" pitchFamily="18" charset="0"/>
                <a:ea typeface="Cambria" panose="02040503050406030204" pitchFamily="18" charset="0"/>
              </a:rPr>
              <a:t>For businesses, advances within ICT have brought a slew of cost savings, opportunities and conveniences. They include the following</a:t>
            </a:r>
            <a:r>
              <a:rPr lang="en-US" sz="2400" dirty="0">
                <a:solidFill>
                  <a:schemeClr val="tx1">
                    <a:lumMod val="95000"/>
                    <a:lumOff val="5000"/>
                  </a:schemeClr>
                </a:solidFill>
                <a:effectLst/>
                <a:latin typeface="Arial" panose="020B0604020202020204" pitchFamily="34" charset="0"/>
                <a:ea typeface="Times New Roman" panose="02020603050405020304" pitchFamily="18" charset="0"/>
              </a:rPr>
              <a:t>:</a:t>
            </a:r>
            <a:endParaRPr lang="fr-FR" sz="2400" dirty="0">
              <a:solidFill>
                <a:schemeClr val="tx1">
                  <a:lumMod val="95000"/>
                  <a:lumOff val="5000"/>
                </a:schemeClr>
              </a:solidFill>
            </a:endParaRPr>
          </a:p>
        </p:txBody>
      </p:sp>
      <p:grpSp>
        <p:nvGrpSpPr>
          <p:cNvPr id="12" name="Google Shape;721;p69">
            <a:extLst>
              <a:ext uri="{FF2B5EF4-FFF2-40B4-BE49-F238E27FC236}">
                <a16:creationId xmlns:a16="http://schemas.microsoft.com/office/drawing/2014/main" id="{81C82F1A-0B95-4B4B-AF2C-5BE20272D49B}"/>
              </a:ext>
            </a:extLst>
          </p:cNvPr>
          <p:cNvGrpSpPr/>
          <p:nvPr/>
        </p:nvGrpSpPr>
        <p:grpSpPr>
          <a:xfrm>
            <a:off x="3342893" y="3470447"/>
            <a:ext cx="661891" cy="648587"/>
            <a:chOff x="0" y="0"/>
            <a:chExt cx="331611" cy="331674"/>
          </a:xfrm>
        </p:grpSpPr>
        <p:sp>
          <p:nvSpPr>
            <p:cNvPr id="13" name="Google Shape;722;p69">
              <a:extLst>
                <a:ext uri="{FF2B5EF4-FFF2-40B4-BE49-F238E27FC236}">
                  <a16:creationId xmlns:a16="http://schemas.microsoft.com/office/drawing/2014/main" id="{D809167E-80C7-4A76-88BC-348441993AF7}"/>
                </a:ext>
              </a:extLst>
            </p:cNvPr>
            <p:cNvSpPr/>
            <p:nvPr/>
          </p:nvSpPr>
          <p:spPr>
            <a:xfrm>
              <a:off x="0" y="12511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1"/>
            </a:solidFill>
            <a:ln>
              <a:noFill/>
            </a:ln>
          </p:spPr>
          <p:txBody>
            <a:bodyPr spcFirstLastPara="1" wrap="square" lIns="91425" tIns="91425" rIns="91425" bIns="91425" anchor="ctr" anchorCtr="0">
              <a:noAutofit/>
            </a:bodyPr>
            <a:lstStyle/>
            <a:p>
              <a:endParaRPr lang="fr-FR" dirty="0"/>
            </a:p>
          </p:txBody>
        </p:sp>
        <p:sp>
          <p:nvSpPr>
            <p:cNvPr id="14" name="Google Shape;723;p69">
              <a:extLst>
                <a:ext uri="{FF2B5EF4-FFF2-40B4-BE49-F238E27FC236}">
                  <a16:creationId xmlns:a16="http://schemas.microsoft.com/office/drawing/2014/main" id="{5FEDC5D0-E2B0-44DC-ACD1-84C32C2DD14F}"/>
                </a:ext>
              </a:extLst>
            </p:cNvPr>
            <p:cNvSpPr/>
            <p:nvPr/>
          </p:nvSpPr>
          <p:spPr>
            <a:xfrm>
              <a:off x="4170" y="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chemeClr val="lt1"/>
            </a:solidFill>
            <a:ln>
              <a:noFill/>
            </a:ln>
          </p:spPr>
          <p:txBody>
            <a:bodyPr spcFirstLastPara="1" wrap="square" lIns="91425" tIns="91425" rIns="91425" bIns="91425" anchor="ctr" anchorCtr="0">
              <a:noAutofit/>
            </a:bodyPr>
            <a:lstStyle/>
            <a:p>
              <a:endParaRPr lang="fr-FR" dirty="0"/>
            </a:p>
          </p:txBody>
        </p:sp>
      </p:grpSp>
      <p:grpSp>
        <p:nvGrpSpPr>
          <p:cNvPr id="17" name="Google Shape;1411;p92">
            <a:extLst>
              <a:ext uri="{FF2B5EF4-FFF2-40B4-BE49-F238E27FC236}">
                <a16:creationId xmlns:a16="http://schemas.microsoft.com/office/drawing/2014/main" id="{E56CB49F-DAE2-4836-BA56-AFB1DD79CE62}"/>
              </a:ext>
            </a:extLst>
          </p:cNvPr>
          <p:cNvGrpSpPr/>
          <p:nvPr/>
        </p:nvGrpSpPr>
        <p:grpSpPr>
          <a:xfrm>
            <a:off x="3342892" y="5208215"/>
            <a:ext cx="661891" cy="767659"/>
            <a:chOff x="0" y="0"/>
            <a:chExt cx="372073" cy="355244"/>
          </a:xfrm>
        </p:grpSpPr>
        <p:sp>
          <p:nvSpPr>
            <p:cNvPr id="18" name="Google Shape;1412;p92">
              <a:extLst>
                <a:ext uri="{FF2B5EF4-FFF2-40B4-BE49-F238E27FC236}">
                  <a16:creationId xmlns:a16="http://schemas.microsoft.com/office/drawing/2014/main" id="{ED006F39-AA57-4B92-8D6E-5B7956559246}"/>
                </a:ext>
              </a:extLst>
            </p:cNvPr>
            <p:cNvSpPr/>
            <p:nvPr/>
          </p:nvSpPr>
          <p:spPr>
            <a:xfrm>
              <a:off x="0" y="64082"/>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1"/>
            </a:solidFill>
            <a:ln>
              <a:noFill/>
            </a:ln>
          </p:spPr>
          <p:txBody>
            <a:bodyPr spcFirstLastPara="1" wrap="square" lIns="91425" tIns="91425" rIns="91425" bIns="91425" anchor="ctr" anchorCtr="0">
              <a:noAutofit/>
            </a:bodyPr>
            <a:lstStyle/>
            <a:p>
              <a:endParaRPr lang="fr-FR" dirty="0"/>
            </a:p>
          </p:txBody>
        </p:sp>
        <p:sp>
          <p:nvSpPr>
            <p:cNvPr id="19" name="Google Shape;1413;p92">
              <a:extLst>
                <a:ext uri="{FF2B5EF4-FFF2-40B4-BE49-F238E27FC236}">
                  <a16:creationId xmlns:a16="http://schemas.microsoft.com/office/drawing/2014/main" id="{302D1592-783A-41FD-A2C4-039B67DA66B3}"/>
                </a:ext>
              </a:extLst>
            </p:cNvPr>
            <p:cNvSpPr/>
            <p:nvPr/>
          </p:nvSpPr>
          <p:spPr>
            <a:xfrm>
              <a:off x="18513" y="91391"/>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1"/>
            </a:solidFill>
            <a:ln>
              <a:noFill/>
            </a:ln>
          </p:spPr>
          <p:txBody>
            <a:bodyPr spcFirstLastPara="1" wrap="square" lIns="91425" tIns="91425" rIns="91425" bIns="91425" anchor="ctr" anchorCtr="0">
              <a:noAutofit/>
            </a:bodyPr>
            <a:lstStyle/>
            <a:p>
              <a:endParaRPr lang="fr-FR" dirty="0"/>
            </a:p>
          </p:txBody>
        </p:sp>
        <p:sp>
          <p:nvSpPr>
            <p:cNvPr id="20" name="Google Shape;1414;p92">
              <a:extLst>
                <a:ext uri="{FF2B5EF4-FFF2-40B4-BE49-F238E27FC236}">
                  <a16:creationId xmlns:a16="http://schemas.microsoft.com/office/drawing/2014/main" id="{E97DBD65-4073-42EC-889E-3DB5806BD72C}"/>
                </a:ext>
              </a:extLst>
            </p:cNvPr>
            <p:cNvSpPr/>
            <p:nvPr/>
          </p:nvSpPr>
          <p:spPr>
            <a:xfrm>
              <a:off x="97551" y="0"/>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1"/>
            </a:solidFill>
            <a:ln>
              <a:noFill/>
            </a:ln>
          </p:spPr>
          <p:txBody>
            <a:bodyPr spcFirstLastPara="1" wrap="square" lIns="91425" tIns="91425" rIns="91425" bIns="91425" anchor="ctr" anchorCtr="0">
              <a:noAutofit/>
            </a:bodyPr>
            <a:lstStyle/>
            <a:p>
              <a:endParaRPr lang="fr-FR"/>
            </a:p>
          </p:txBody>
        </p:sp>
        <p:sp>
          <p:nvSpPr>
            <p:cNvPr id="21" name="Google Shape;1415;p92">
              <a:extLst>
                <a:ext uri="{FF2B5EF4-FFF2-40B4-BE49-F238E27FC236}">
                  <a16:creationId xmlns:a16="http://schemas.microsoft.com/office/drawing/2014/main" id="{C9B94AA0-265B-4A0D-8688-C01476581E90}"/>
                </a:ext>
              </a:extLst>
            </p:cNvPr>
            <p:cNvSpPr/>
            <p:nvPr/>
          </p:nvSpPr>
          <p:spPr>
            <a:xfrm>
              <a:off x="301323" y="108634"/>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1"/>
            </a:solidFill>
            <a:ln>
              <a:noFill/>
            </a:ln>
          </p:spPr>
          <p:txBody>
            <a:bodyPr spcFirstLastPara="1" wrap="square" lIns="91425" tIns="91425" rIns="91425" bIns="91425" anchor="ctr" anchorCtr="0">
              <a:noAutofit/>
            </a:bodyPr>
            <a:lstStyle/>
            <a:p>
              <a:endParaRPr lang="fr-FR"/>
            </a:p>
          </p:txBody>
        </p:sp>
        <p:sp>
          <p:nvSpPr>
            <p:cNvPr id="22" name="Google Shape;1416;p92">
              <a:extLst>
                <a:ext uri="{FF2B5EF4-FFF2-40B4-BE49-F238E27FC236}">
                  <a16:creationId xmlns:a16="http://schemas.microsoft.com/office/drawing/2014/main" id="{7264DCD2-C044-4E12-BB77-311FA04ED4E4}"/>
                </a:ext>
              </a:extLst>
            </p:cNvPr>
            <p:cNvSpPr/>
            <p:nvPr/>
          </p:nvSpPr>
          <p:spPr>
            <a:xfrm>
              <a:off x="145565" y="27214"/>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1"/>
            </a:solidFill>
            <a:ln>
              <a:noFill/>
            </a:ln>
          </p:spPr>
          <p:txBody>
            <a:bodyPr spcFirstLastPara="1" wrap="square" lIns="91425" tIns="91425" rIns="91425" bIns="91425" anchor="ctr" anchorCtr="0">
              <a:noAutofit/>
            </a:bodyPr>
            <a:lstStyle/>
            <a:p>
              <a:endParaRPr lang="fr-FR"/>
            </a:p>
          </p:txBody>
        </p:sp>
        <p:sp>
          <p:nvSpPr>
            <p:cNvPr id="23" name="Google Shape;1417;p92">
              <a:extLst>
                <a:ext uri="{FF2B5EF4-FFF2-40B4-BE49-F238E27FC236}">
                  <a16:creationId xmlns:a16="http://schemas.microsoft.com/office/drawing/2014/main" id="{AE6E5716-43B3-4B0E-A484-3010C9C8A8A5}"/>
                </a:ext>
              </a:extLst>
            </p:cNvPr>
            <p:cNvSpPr/>
            <p:nvPr/>
          </p:nvSpPr>
          <p:spPr>
            <a:xfrm>
              <a:off x="110793" y="138547"/>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1"/>
            </a:solidFill>
            <a:ln>
              <a:noFill/>
            </a:ln>
          </p:spPr>
          <p:txBody>
            <a:bodyPr spcFirstLastPara="1" wrap="square" lIns="91425" tIns="91425" rIns="91425" bIns="91425" anchor="ctr" anchorCtr="0">
              <a:noAutofit/>
            </a:bodyPr>
            <a:lstStyle/>
            <a:p>
              <a:endParaRPr lang="fr-FR"/>
            </a:p>
          </p:txBody>
        </p:sp>
      </p:grpSp>
      <p:grpSp>
        <p:nvGrpSpPr>
          <p:cNvPr id="24" name="Google Shape;453;p61">
            <a:extLst>
              <a:ext uri="{FF2B5EF4-FFF2-40B4-BE49-F238E27FC236}">
                <a16:creationId xmlns:a16="http://schemas.microsoft.com/office/drawing/2014/main" id="{CE7064CB-3CEE-46DC-94FD-6F644877DB02}"/>
              </a:ext>
            </a:extLst>
          </p:cNvPr>
          <p:cNvGrpSpPr/>
          <p:nvPr/>
        </p:nvGrpSpPr>
        <p:grpSpPr>
          <a:xfrm>
            <a:off x="3239555" y="1846966"/>
            <a:ext cx="970887" cy="899707"/>
            <a:chOff x="0" y="0"/>
            <a:chExt cx="377474" cy="335748"/>
          </a:xfrm>
        </p:grpSpPr>
        <p:sp>
          <p:nvSpPr>
            <p:cNvPr id="25" name="Google Shape;454;p61">
              <a:extLst>
                <a:ext uri="{FF2B5EF4-FFF2-40B4-BE49-F238E27FC236}">
                  <a16:creationId xmlns:a16="http://schemas.microsoft.com/office/drawing/2014/main" id="{A0F29812-46DE-41A1-ACB7-B6172C959DFE}"/>
                </a:ext>
              </a:extLst>
            </p:cNvPr>
            <p:cNvSpPr/>
            <p:nvPr/>
          </p:nvSpPr>
          <p:spPr>
            <a:xfrm>
              <a:off x="42076" y="170882"/>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chemeClr val="lt1"/>
            </a:solidFill>
            <a:ln>
              <a:noFill/>
            </a:ln>
          </p:spPr>
          <p:txBody>
            <a:bodyPr spcFirstLastPara="1" wrap="square" lIns="91425" tIns="91425" rIns="91425" bIns="91425" anchor="ctr" anchorCtr="0">
              <a:noAutofit/>
            </a:bodyPr>
            <a:lstStyle/>
            <a:p>
              <a:endParaRPr lang="fr-FR"/>
            </a:p>
          </p:txBody>
        </p:sp>
        <p:sp>
          <p:nvSpPr>
            <p:cNvPr id="26" name="Google Shape;455;p61">
              <a:extLst>
                <a:ext uri="{FF2B5EF4-FFF2-40B4-BE49-F238E27FC236}">
                  <a16:creationId xmlns:a16="http://schemas.microsoft.com/office/drawing/2014/main" id="{404F5B2B-F327-4037-96FE-697ED3EF5709}"/>
                </a:ext>
              </a:extLst>
            </p:cNvPr>
            <p:cNvSpPr/>
            <p:nvPr/>
          </p:nvSpPr>
          <p:spPr>
            <a:xfrm>
              <a:off x="24253" y="283042"/>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chemeClr val="lt1"/>
            </a:solidFill>
            <a:ln>
              <a:noFill/>
            </a:ln>
          </p:spPr>
          <p:txBody>
            <a:bodyPr spcFirstLastPara="1" wrap="square" lIns="91425" tIns="91425" rIns="91425" bIns="91425" anchor="ctr" anchorCtr="0">
              <a:noAutofit/>
            </a:bodyPr>
            <a:lstStyle/>
            <a:p>
              <a:endParaRPr lang="fr-FR"/>
            </a:p>
          </p:txBody>
        </p:sp>
        <p:sp>
          <p:nvSpPr>
            <p:cNvPr id="27" name="Google Shape;456;p61">
              <a:extLst>
                <a:ext uri="{FF2B5EF4-FFF2-40B4-BE49-F238E27FC236}">
                  <a16:creationId xmlns:a16="http://schemas.microsoft.com/office/drawing/2014/main" id="{7938D265-570B-4D20-B38F-77A1359EA3B6}"/>
                </a:ext>
              </a:extLst>
            </p:cNvPr>
            <p:cNvSpPr/>
            <p:nvPr/>
          </p:nvSpPr>
          <p:spPr>
            <a:xfrm>
              <a:off x="0" y="141346"/>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lt1"/>
            </a:solidFill>
            <a:ln>
              <a:noFill/>
            </a:ln>
          </p:spPr>
          <p:txBody>
            <a:bodyPr spcFirstLastPara="1" wrap="square" lIns="91425" tIns="91425" rIns="91425" bIns="91425" anchor="ctr" anchorCtr="0">
              <a:noAutofit/>
            </a:bodyPr>
            <a:lstStyle/>
            <a:p>
              <a:endParaRPr lang="fr-FR" dirty="0"/>
            </a:p>
          </p:txBody>
        </p:sp>
        <p:sp>
          <p:nvSpPr>
            <p:cNvPr id="28" name="Google Shape;457;p61">
              <a:extLst>
                <a:ext uri="{FF2B5EF4-FFF2-40B4-BE49-F238E27FC236}">
                  <a16:creationId xmlns:a16="http://schemas.microsoft.com/office/drawing/2014/main" id="{462D6421-0505-4E52-8AAB-9038432A58FD}"/>
                </a:ext>
              </a:extLst>
            </p:cNvPr>
            <p:cNvSpPr/>
            <p:nvPr/>
          </p:nvSpPr>
          <p:spPr>
            <a:xfrm>
              <a:off x="153854" y="0"/>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lt1"/>
            </a:solidFill>
            <a:ln>
              <a:noFill/>
            </a:ln>
          </p:spPr>
          <p:txBody>
            <a:bodyPr spcFirstLastPara="1" wrap="square" lIns="91425" tIns="91425" rIns="91425" bIns="91425" anchor="ctr" anchorCtr="0">
              <a:noAutofit/>
            </a:bodyPr>
            <a:lstStyle/>
            <a:p>
              <a:endParaRPr lang="fr-FR"/>
            </a:p>
          </p:txBody>
        </p:sp>
        <p:sp>
          <p:nvSpPr>
            <p:cNvPr id="29" name="Google Shape;458;p61">
              <a:extLst>
                <a:ext uri="{FF2B5EF4-FFF2-40B4-BE49-F238E27FC236}">
                  <a16:creationId xmlns:a16="http://schemas.microsoft.com/office/drawing/2014/main" id="{4ABAE7F2-A8C7-4AD4-9FEB-99B112FD4018}"/>
                </a:ext>
              </a:extLst>
            </p:cNvPr>
            <p:cNvSpPr/>
            <p:nvPr/>
          </p:nvSpPr>
          <p:spPr>
            <a:xfrm>
              <a:off x="183040" y="35233"/>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lt1"/>
            </a:solidFill>
            <a:ln>
              <a:noFill/>
            </a:ln>
          </p:spPr>
          <p:txBody>
            <a:bodyPr spcFirstLastPara="1" wrap="square" lIns="91425" tIns="91425" rIns="91425" bIns="91425" anchor="ctr" anchorCtr="0">
              <a:noAutofit/>
            </a:bodyPr>
            <a:lstStyle/>
            <a:p>
              <a:endParaRPr lang="fr-FR"/>
            </a:p>
          </p:txBody>
        </p:sp>
      </p:grpSp>
      <p:sp>
        <p:nvSpPr>
          <p:cNvPr id="2" name="ZoneTexte 1">
            <a:extLst>
              <a:ext uri="{FF2B5EF4-FFF2-40B4-BE49-F238E27FC236}">
                <a16:creationId xmlns:a16="http://schemas.microsoft.com/office/drawing/2014/main" id="{592C62A2-BD55-45E5-BEBD-2EA31AF6EDDF}"/>
              </a:ext>
            </a:extLst>
          </p:cNvPr>
          <p:cNvSpPr txBox="1"/>
          <p:nvPr/>
        </p:nvSpPr>
        <p:spPr>
          <a:xfrm>
            <a:off x="4913879" y="2024739"/>
            <a:ext cx="648271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1">
                    <a:lumMod val="95000"/>
                    <a:lumOff val="5000"/>
                  </a:schemeClr>
                </a:solidFill>
                <a:effectLst/>
                <a:latin typeface="Cambria" panose="02040503050406030204" pitchFamily="18" charset="0"/>
                <a:ea typeface="Cambria" panose="02040503050406030204" pitchFamily="18" charset="0"/>
              </a:rPr>
              <a:t>Highly automated </a:t>
            </a:r>
            <a:r>
              <a:rPr lang="en-US" sz="2000" dirty="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rPr>
              <a:t>businesses processes</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that have cut costs.</a:t>
            </a:r>
            <a:endParaRPr lang="fr-FR" sz="2000" dirty="0">
              <a:solidFill>
                <a:schemeClr val="tx1">
                  <a:lumMod val="95000"/>
                  <a:lumOff val="5000"/>
                </a:schemeClr>
              </a:solidFill>
              <a:latin typeface="Cambria" panose="02040503050406030204" pitchFamily="18" charset="0"/>
              <a:ea typeface="Cambria" panose="02040503050406030204" pitchFamily="18" charset="0"/>
            </a:endParaRPr>
          </a:p>
        </p:txBody>
      </p:sp>
      <p:sp>
        <p:nvSpPr>
          <p:cNvPr id="9" name="ZoneTexte 8">
            <a:extLst>
              <a:ext uri="{FF2B5EF4-FFF2-40B4-BE49-F238E27FC236}">
                <a16:creationId xmlns:a16="http://schemas.microsoft.com/office/drawing/2014/main" id="{02F2A405-1249-4D0D-953A-29EE14973BC1}"/>
              </a:ext>
            </a:extLst>
          </p:cNvPr>
          <p:cNvSpPr txBox="1"/>
          <p:nvPr/>
        </p:nvSpPr>
        <p:spPr>
          <a:xfrm>
            <a:off x="4913879" y="3286910"/>
            <a:ext cx="64812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1">
                    <a:lumMod val="95000"/>
                    <a:lumOff val="5000"/>
                  </a:schemeClr>
                </a:solidFill>
                <a:effectLst/>
                <a:latin typeface="Cambria" panose="02040503050406030204" pitchFamily="18" charset="0"/>
                <a:ea typeface="Cambria" panose="02040503050406030204" pitchFamily="18" charset="0"/>
                <a:cs typeface="Arial" panose="020B0604020202020204" pitchFamily="34" charset="0"/>
              </a:rPr>
              <a:t>The </a:t>
            </a:r>
            <a:r>
              <a:rPr lang="en-US" sz="2000" dirty="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rPr>
              <a:t>big data</a:t>
            </a:r>
            <a:r>
              <a:rPr lang="en-US" sz="2000" dirty="0">
                <a:solidFill>
                  <a:schemeClr val="tx1">
                    <a:lumMod val="95000"/>
                    <a:lumOff val="5000"/>
                  </a:schemeClr>
                </a:solidFill>
                <a:effectLst/>
                <a:latin typeface="Cambria" panose="02040503050406030204" pitchFamily="18" charset="0"/>
                <a:ea typeface="Cambria" panose="02040503050406030204" pitchFamily="18" charset="0"/>
                <a:cs typeface="Arial" panose="020B0604020202020204" pitchFamily="34" charset="0"/>
              </a:rPr>
              <a:t> revolution, where organizations are turning the vast trove of data generated by ICT into insights that drive new products and services.</a:t>
            </a:r>
            <a:endParaRPr lang="fr-FR" sz="2000" dirty="0">
              <a:solidFill>
                <a:schemeClr val="tx1">
                  <a:lumMod val="95000"/>
                  <a:lumOff val="5000"/>
                </a:schemeClr>
              </a:solidFill>
              <a:effectLst/>
              <a:latin typeface="Cambria" panose="02040503050406030204" pitchFamily="18" charset="0"/>
              <a:ea typeface="Cambria" panose="02040503050406030204" pitchFamily="18" charset="0"/>
              <a:cs typeface="Arial" panose="020B0604020202020204" pitchFamily="34" charset="0"/>
            </a:endParaRPr>
          </a:p>
        </p:txBody>
      </p:sp>
      <p:sp>
        <p:nvSpPr>
          <p:cNvPr id="10" name="ZoneTexte 9">
            <a:extLst>
              <a:ext uri="{FF2B5EF4-FFF2-40B4-BE49-F238E27FC236}">
                <a16:creationId xmlns:a16="http://schemas.microsoft.com/office/drawing/2014/main" id="{43996F29-8E63-4D82-B8A4-68292A7467A4}"/>
              </a:ext>
            </a:extLst>
          </p:cNvPr>
          <p:cNvSpPr txBox="1"/>
          <p:nvPr/>
        </p:nvSpPr>
        <p:spPr>
          <a:xfrm>
            <a:off x="4915334" y="5006135"/>
            <a:ext cx="6481258"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1">
                    <a:lumMod val="95000"/>
                    <a:lumOff val="5000"/>
                  </a:schemeClr>
                </a:solidFill>
                <a:effectLst/>
                <a:latin typeface="Cambria" panose="02040503050406030204" pitchFamily="18" charset="0"/>
                <a:ea typeface="Cambria" panose="02040503050406030204" pitchFamily="18" charset="0"/>
                <a:cs typeface="Arial" panose="020B0604020202020204" pitchFamily="34" charset="0"/>
              </a:rPr>
              <a:t>ICT-enabled transactions such as internet shopping and </a:t>
            </a:r>
            <a:r>
              <a:rPr lang="en-US" sz="2000" dirty="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rPr>
              <a:t>telemedicine</a:t>
            </a:r>
            <a:r>
              <a:rPr lang="en-US" sz="2000" dirty="0">
                <a:solidFill>
                  <a:schemeClr val="tx1">
                    <a:lumMod val="95000"/>
                    <a:lumOff val="5000"/>
                  </a:schemeClr>
                </a:solidFill>
                <a:effectLst/>
                <a:latin typeface="Cambria" panose="02040503050406030204" pitchFamily="18" charset="0"/>
                <a:ea typeface="Cambria" panose="02040503050406030204" pitchFamily="18" charset="0"/>
                <a:cs typeface="Arial" panose="020B0604020202020204" pitchFamily="34" charset="0"/>
              </a:rPr>
              <a:t> and social media that give customers more choices in how they shop, communicate and interact.</a:t>
            </a:r>
            <a:endParaRPr lang="fr-FR" sz="2000" dirty="0">
              <a:solidFill>
                <a:schemeClr val="tx1">
                  <a:lumMod val="95000"/>
                  <a:lumOff val="5000"/>
                </a:schemeClr>
              </a:solidFill>
              <a:effectLst/>
              <a:latin typeface="Cambria" panose="02040503050406030204" pitchFamily="18" charset="0"/>
              <a:ea typeface="Cambria" panose="02040503050406030204" pitchFamily="18" charset="0"/>
              <a:cs typeface="Arial" panose="020B0604020202020204" pitchFamily="34" charset="0"/>
            </a:endParaRPr>
          </a:p>
        </p:txBody>
      </p:sp>
      <p:grpSp>
        <p:nvGrpSpPr>
          <p:cNvPr id="32" name="Groupe 31">
            <a:extLst>
              <a:ext uri="{FF2B5EF4-FFF2-40B4-BE49-F238E27FC236}">
                <a16:creationId xmlns:a16="http://schemas.microsoft.com/office/drawing/2014/main" id="{54BA35CE-1560-43F1-B030-CCD1A17D341F}"/>
              </a:ext>
            </a:extLst>
          </p:cNvPr>
          <p:cNvGrpSpPr/>
          <p:nvPr/>
        </p:nvGrpSpPr>
        <p:grpSpPr>
          <a:xfrm rot="5400000">
            <a:off x="7628959" y="1184680"/>
            <a:ext cx="8552032" cy="409337"/>
            <a:chOff x="-1440380" y="167395"/>
            <a:chExt cx="8552032" cy="409337"/>
          </a:xfrm>
        </p:grpSpPr>
        <p:sp>
          <p:nvSpPr>
            <p:cNvPr id="33" name="Signe Moins 32">
              <a:extLst>
                <a:ext uri="{FF2B5EF4-FFF2-40B4-BE49-F238E27FC236}">
                  <a16:creationId xmlns:a16="http://schemas.microsoft.com/office/drawing/2014/main" id="{78B44D11-5179-44C1-9E25-854F14F44A68}"/>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Signe Moins 33">
              <a:extLst>
                <a:ext uri="{FF2B5EF4-FFF2-40B4-BE49-F238E27FC236}">
                  <a16:creationId xmlns:a16="http://schemas.microsoft.com/office/drawing/2014/main" id="{3A5C72BC-57A6-497B-9134-65A1C69AA30F}"/>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16" name="Connecteur droit 15">
            <a:extLst>
              <a:ext uri="{FF2B5EF4-FFF2-40B4-BE49-F238E27FC236}">
                <a16:creationId xmlns:a16="http://schemas.microsoft.com/office/drawing/2014/main" id="{EE87E463-DE41-4F9C-9801-D50384988E0F}"/>
              </a:ext>
            </a:extLst>
          </p:cNvPr>
          <p:cNvCxnSpPr>
            <a:cxnSpLocks/>
          </p:cNvCxnSpPr>
          <p:nvPr/>
        </p:nvCxnSpPr>
        <p:spPr>
          <a:xfrm>
            <a:off x="4913879" y="1596789"/>
            <a:ext cx="65020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988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rot="16200000">
            <a:off x="7690358" y="1013378"/>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rot="16200000">
            <a:off x="-3903185" y="4384553"/>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6" name="ZoneTexte 135">
            <a:extLst>
              <a:ext uri="{FF2B5EF4-FFF2-40B4-BE49-F238E27FC236}">
                <a16:creationId xmlns:a16="http://schemas.microsoft.com/office/drawing/2014/main" id="{5B774B20-1C14-4A1C-ACA4-2032FE043442}"/>
              </a:ext>
            </a:extLst>
          </p:cNvPr>
          <p:cNvSpPr txBox="1"/>
          <p:nvPr/>
        </p:nvSpPr>
        <p:spPr>
          <a:xfrm>
            <a:off x="3770270" y="624921"/>
            <a:ext cx="4651459" cy="584775"/>
          </a:xfrm>
          <a:prstGeom prst="rect">
            <a:avLst/>
          </a:prstGeom>
          <a:noFill/>
        </p:spPr>
        <p:txBody>
          <a:bodyPr wrap="square" rtlCol="0">
            <a:spAutoFit/>
          </a:bodyPr>
          <a:lstStyle/>
          <a:p>
            <a:r>
              <a:rPr lang="en-US" sz="3200" b="1" dirty="0">
                <a:solidFill>
                  <a:schemeClr val="tx1">
                    <a:lumMod val="95000"/>
                    <a:lumOff val="5000"/>
                  </a:schemeClr>
                </a:solidFill>
                <a:latin typeface="Segoe UI Black" panose="020B0A02040204020203" pitchFamily="34" charset="0"/>
                <a:ea typeface="Segoe UI Black" panose="020B0A02040204020203" pitchFamily="34" charset="0"/>
              </a:rPr>
              <a:t>Challenges ICT creates </a:t>
            </a:r>
            <a:endParaRPr lang="fr-FR" sz="3200" dirty="0">
              <a:solidFill>
                <a:schemeClr val="tx1">
                  <a:lumMod val="95000"/>
                  <a:lumOff val="5000"/>
                </a:schemeClr>
              </a:solidFill>
              <a:latin typeface="Segoe UI Black" panose="020B0A02040204020203" pitchFamily="34" charset="0"/>
              <a:ea typeface="Segoe UI Black" panose="020B0A02040204020203" pitchFamily="34" charset="0"/>
            </a:endParaRPr>
          </a:p>
        </p:txBody>
      </p:sp>
      <p:sp>
        <p:nvSpPr>
          <p:cNvPr id="2" name="ZoneTexte 1">
            <a:extLst>
              <a:ext uri="{FF2B5EF4-FFF2-40B4-BE49-F238E27FC236}">
                <a16:creationId xmlns:a16="http://schemas.microsoft.com/office/drawing/2014/main" id="{F72C6527-74BD-4057-9461-049F24504DAD}"/>
              </a:ext>
            </a:extLst>
          </p:cNvPr>
          <p:cNvSpPr txBox="1"/>
          <p:nvPr/>
        </p:nvSpPr>
        <p:spPr>
          <a:xfrm>
            <a:off x="1161908" y="1524098"/>
            <a:ext cx="4858601" cy="4093428"/>
          </a:xfrm>
          <a:prstGeom prst="rect">
            <a:avLst/>
          </a:prstGeom>
          <a:noFill/>
        </p:spPr>
        <p:txBody>
          <a:bodyPr wrap="square" rtlCol="0">
            <a:spAutoFit/>
          </a:bodyPr>
          <a:lstStyle/>
          <a:p>
            <a:r>
              <a:rPr lang="en-US" sz="2000" dirty="0">
                <a:solidFill>
                  <a:schemeClr val="tx1">
                    <a:lumMod val="95000"/>
                    <a:lumOff val="5000"/>
                  </a:schemeClr>
                </a:solidFill>
                <a:effectLst/>
                <a:latin typeface="Cambria" panose="02040503050406030204" pitchFamily="18" charset="0"/>
                <a:ea typeface="Cambria" panose="02040503050406030204" pitchFamily="18" charset="0"/>
              </a:rPr>
              <a:t>Its many benefits notwithstanding, ICT has also created problems and challenges for organizations, individuals and society. The </a:t>
            </a:r>
            <a:r>
              <a:rPr lang="en-US" sz="2000" dirty="0">
                <a:solidFill>
                  <a:schemeClr val="tx1">
                    <a:lumMod val="95000"/>
                    <a:lumOff val="5000"/>
                  </a:schemeClr>
                </a:solidFill>
                <a:latin typeface="Cambria" panose="02040503050406030204" pitchFamily="18" charset="0"/>
                <a:ea typeface="Cambria" panose="02040503050406030204" pitchFamily="18" charset="0"/>
              </a:rPr>
              <a:t>digitization</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of data, the expanding use of the high-speed internet and the growing global network together have created new opportunities for crime. Increasingly, </a:t>
            </a:r>
            <a:r>
              <a:rPr lang="en-US" sz="2000" dirty="0">
                <a:solidFill>
                  <a:schemeClr val="tx1">
                    <a:lumMod val="95000"/>
                    <a:lumOff val="5000"/>
                  </a:schemeClr>
                </a:solidFill>
                <a:latin typeface="Cambria" panose="02040503050406030204" pitchFamily="18" charset="0"/>
                <a:ea typeface="Cambria" panose="02040503050406030204" pitchFamily="18" charset="0"/>
              </a:rPr>
              <a:t>bad actors</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leverage these opportunities to hatch new schemes to gain unauthorized access to enterprise or government systems. They do so to steal money, </a:t>
            </a:r>
            <a:r>
              <a:rPr lang="en-US" sz="2000" dirty="0">
                <a:solidFill>
                  <a:schemeClr val="tx1">
                    <a:lumMod val="95000"/>
                    <a:lumOff val="5000"/>
                  </a:schemeClr>
                </a:solidFill>
                <a:latin typeface="Cambria" panose="02040503050406030204" pitchFamily="18" charset="0"/>
                <a:ea typeface="Cambria" panose="02040503050406030204" pitchFamily="18" charset="0"/>
              </a:rPr>
              <a:t>intellectual property</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or private information. </a:t>
            </a:r>
            <a:endParaRPr lang="fr-FR" sz="2000" dirty="0">
              <a:solidFill>
                <a:schemeClr val="tx1">
                  <a:lumMod val="95000"/>
                  <a:lumOff val="5000"/>
                </a:schemeClr>
              </a:solidFill>
              <a:effectLst/>
              <a:latin typeface="Cambria" panose="02040503050406030204" pitchFamily="18" charset="0"/>
              <a:ea typeface="Cambria" panose="02040503050406030204" pitchFamily="18" charset="0"/>
            </a:endParaRPr>
          </a:p>
        </p:txBody>
      </p:sp>
      <p:sp>
        <p:nvSpPr>
          <p:cNvPr id="5" name="ZoneTexte 4">
            <a:extLst>
              <a:ext uri="{FF2B5EF4-FFF2-40B4-BE49-F238E27FC236}">
                <a16:creationId xmlns:a16="http://schemas.microsoft.com/office/drawing/2014/main" id="{67A199B4-6C42-4670-B34F-0A693FF4D459}"/>
              </a:ext>
            </a:extLst>
          </p:cNvPr>
          <p:cNvSpPr txBox="1"/>
          <p:nvPr/>
        </p:nvSpPr>
        <p:spPr>
          <a:xfrm>
            <a:off x="6663929" y="1568383"/>
            <a:ext cx="4558512" cy="3990836"/>
          </a:xfrm>
          <a:prstGeom prst="rect">
            <a:avLst/>
          </a:prstGeom>
          <a:noFill/>
        </p:spPr>
        <p:txBody>
          <a:bodyPr wrap="square" rtlCol="0">
            <a:spAutoFit/>
          </a:bodyPr>
          <a:lstStyle/>
          <a:p>
            <a:pPr>
              <a:lnSpc>
                <a:spcPts val="2005"/>
              </a:lnSpc>
              <a:spcBef>
                <a:spcPts val="600"/>
              </a:spcBef>
              <a:spcAft>
                <a:spcPts val="1800"/>
              </a:spcAft>
            </a:pPr>
            <a:r>
              <a:rPr lang="en-US" sz="2000" dirty="0">
                <a:solidFill>
                  <a:schemeClr val="tx1">
                    <a:lumMod val="95000"/>
                    <a:lumOff val="5000"/>
                  </a:schemeClr>
                </a:solidFill>
                <a:effectLst/>
                <a:latin typeface="Cambria" panose="02040503050406030204" pitchFamily="18" charset="0"/>
                <a:ea typeface="Cambria" panose="02040503050406030204" pitchFamily="18" charset="0"/>
              </a:rPr>
              <a:t>Many </a:t>
            </a:r>
            <a:r>
              <a:rPr lang="en-US" sz="2000" dirty="0">
                <a:solidFill>
                  <a:schemeClr val="tx1">
                    <a:lumMod val="95000"/>
                    <a:lumOff val="5000"/>
                  </a:schemeClr>
                </a:solidFill>
                <a:latin typeface="Cambria" panose="02040503050406030204" pitchFamily="18" charset="0"/>
                <a:ea typeface="Cambria" panose="02040503050406030204" pitchFamily="18" charset="0"/>
              </a:rPr>
              <a:t>cybercrimes</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are also aimed at disrupting systems that control </a:t>
            </a:r>
            <a:r>
              <a:rPr lang="en-US" sz="2000" dirty="0">
                <a:solidFill>
                  <a:schemeClr val="tx1">
                    <a:lumMod val="95000"/>
                    <a:lumOff val="5000"/>
                  </a:schemeClr>
                </a:solidFill>
                <a:latin typeface="Cambria" panose="02040503050406030204" pitchFamily="18" charset="0"/>
                <a:ea typeface="Cambria" panose="02040503050406030204" pitchFamily="18" charset="0"/>
              </a:rPr>
              <a:t>critical infrastructure</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and, ultimately, creating widespread chaos and panic.</a:t>
            </a:r>
            <a:endParaRPr lang="fr-FR" sz="2000" dirty="0">
              <a:solidFill>
                <a:schemeClr val="tx1">
                  <a:lumMod val="95000"/>
                  <a:lumOff val="5000"/>
                </a:schemeClr>
              </a:solidFill>
              <a:latin typeface="Cambria" panose="02040503050406030204" pitchFamily="18" charset="0"/>
              <a:ea typeface="Cambria" panose="02040503050406030204" pitchFamily="18" charset="0"/>
            </a:endParaRPr>
          </a:p>
          <a:p>
            <a:pPr>
              <a:lnSpc>
                <a:spcPts val="2005"/>
              </a:lnSpc>
              <a:spcBef>
                <a:spcPts val="600"/>
              </a:spcBef>
              <a:spcAft>
                <a:spcPts val="1800"/>
              </a:spcAft>
            </a:pPr>
            <a:r>
              <a:rPr lang="en-US" sz="2000" dirty="0">
                <a:solidFill>
                  <a:schemeClr val="tx1">
                    <a:lumMod val="95000"/>
                    <a:lumOff val="5000"/>
                  </a:schemeClr>
                </a:solidFill>
                <a:effectLst/>
                <a:latin typeface="Cambria" panose="02040503050406030204" pitchFamily="18" charset="0"/>
                <a:ea typeface="Cambria" panose="02040503050406030204" pitchFamily="18" charset="0"/>
              </a:rPr>
              <a:t>Developments in ICT have also brought new </a:t>
            </a:r>
            <a:r>
              <a:rPr lang="en-US" sz="2000" dirty="0">
                <a:solidFill>
                  <a:schemeClr val="tx1">
                    <a:lumMod val="95000"/>
                    <a:lumOff val="5000"/>
                  </a:schemeClr>
                </a:solidFill>
                <a:latin typeface="Cambria" panose="02040503050406030204" pitchFamily="18" charset="0"/>
                <a:ea typeface="Cambria" panose="02040503050406030204" pitchFamily="18" charset="0"/>
              </a:rPr>
              <a:t>automation</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technologies and robots that sometimes displace workers, especially workers involved in repetitive, low-value tasks. In some cases, ICT has let more people limit their face-to-face interactions with others, creating or exacerbating social issues such as </a:t>
            </a:r>
            <a:r>
              <a:rPr lang="en-US" sz="2000" dirty="0">
                <a:solidFill>
                  <a:schemeClr val="tx1">
                    <a:lumMod val="95000"/>
                    <a:lumOff val="5000"/>
                  </a:schemeClr>
                </a:solidFill>
                <a:latin typeface="Cambria" panose="02040503050406030204" pitchFamily="18" charset="0"/>
                <a:ea typeface="Cambria" panose="02040503050406030204" pitchFamily="18" charset="0"/>
              </a:rPr>
              <a:t>trolling</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a:t>
            </a:r>
            <a:r>
              <a:rPr lang="en-US" sz="2000" dirty="0">
                <a:solidFill>
                  <a:schemeClr val="tx1">
                    <a:lumMod val="95000"/>
                    <a:lumOff val="5000"/>
                  </a:schemeClr>
                </a:solidFill>
                <a:latin typeface="Cambria" panose="02040503050406030204" pitchFamily="18" charset="0"/>
                <a:ea typeface="Cambria" panose="02040503050406030204" pitchFamily="18" charset="0"/>
              </a:rPr>
              <a:t>cyberbullying</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isolation, loneliness and depression.</a:t>
            </a:r>
            <a:endParaRPr lang="fr-FR" sz="2000" dirty="0">
              <a:solidFill>
                <a:schemeClr val="tx1">
                  <a:lumMod val="95000"/>
                  <a:lumOff val="5000"/>
                </a:schemeClr>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81600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rot="16200000">
            <a:off x="7690358" y="1013378"/>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rot="16200000">
            <a:off x="-3903185" y="4384553"/>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1" name="ZoneTexte 130">
            <a:extLst>
              <a:ext uri="{FF2B5EF4-FFF2-40B4-BE49-F238E27FC236}">
                <a16:creationId xmlns:a16="http://schemas.microsoft.com/office/drawing/2014/main" id="{E12D1B2B-7974-45F5-B6D3-2A47129806F4}"/>
              </a:ext>
            </a:extLst>
          </p:cNvPr>
          <p:cNvSpPr txBox="1"/>
          <p:nvPr/>
        </p:nvSpPr>
        <p:spPr>
          <a:xfrm>
            <a:off x="1191471" y="1528356"/>
            <a:ext cx="992170" cy="830997"/>
          </a:xfrm>
          <a:prstGeom prst="rect">
            <a:avLst/>
          </a:prstGeom>
          <a:noFill/>
        </p:spPr>
        <p:txBody>
          <a:bodyPr wrap="square" rtlCol="0">
            <a:spAutoFit/>
          </a:bodyPr>
          <a:lstStyle/>
          <a:p>
            <a:r>
              <a:rPr lang="fr-FR" sz="4800" b="1" dirty="0">
                <a:solidFill>
                  <a:schemeClr val="tx1">
                    <a:lumMod val="85000"/>
                    <a:lumOff val="15000"/>
                  </a:schemeClr>
                </a:solidFill>
                <a:latin typeface="Consolas" panose="020B0609020204030204" pitchFamily="49" charset="0"/>
              </a:rPr>
              <a:t>04</a:t>
            </a:r>
          </a:p>
        </p:txBody>
      </p:sp>
      <p:sp>
        <p:nvSpPr>
          <p:cNvPr id="136" name="ZoneTexte 135">
            <a:extLst>
              <a:ext uri="{FF2B5EF4-FFF2-40B4-BE49-F238E27FC236}">
                <a16:creationId xmlns:a16="http://schemas.microsoft.com/office/drawing/2014/main" id="{5B774B20-1C14-4A1C-ACA4-2032FE043442}"/>
              </a:ext>
            </a:extLst>
          </p:cNvPr>
          <p:cNvSpPr txBox="1"/>
          <p:nvPr/>
        </p:nvSpPr>
        <p:spPr>
          <a:xfrm>
            <a:off x="1191471" y="2536294"/>
            <a:ext cx="4651459" cy="2554545"/>
          </a:xfrm>
          <a:prstGeom prst="rect">
            <a:avLst/>
          </a:prstGeom>
          <a:noFill/>
        </p:spPr>
        <p:txBody>
          <a:bodyPr wrap="square" rtlCol="0">
            <a:spAutoFit/>
          </a:bodyPr>
          <a:lstStyle/>
          <a:p>
            <a:r>
              <a:rPr lang="en-US" sz="3200" b="1" dirty="0">
                <a:solidFill>
                  <a:schemeClr val="tx1">
                    <a:lumMod val="85000"/>
                    <a:lumOff val="15000"/>
                  </a:schemeClr>
                </a:solidFill>
                <a:latin typeface="Segoe UI Black" panose="020B0A02040204020203" pitchFamily="34" charset="0"/>
                <a:ea typeface="Segoe UI Black" panose="020B0A02040204020203" pitchFamily="34" charset="0"/>
              </a:rPr>
              <a:t>ICT the digital age and digital divide and finally some examples of technologies related to ICT  </a:t>
            </a:r>
            <a:endParaRPr lang="fr-FR" sz="3200" dirty="0">
              <a:solidFill>
                <a:schemeClr val="tx1">
                  <a:lumMod val="85000"/>
                  <a:lumOff val="15000"/>
                </a:schemeClr>
              </a:solidFill>
              <a:latin typeface="Segoe UI Black" panose="020B0A02040204020203" pitchFamily="34" charset="0"/>
              <a:ea typeface="Segoe UI Black" panose="020B0A02040204020203" pitchFamily="34" charset="0"/>
            </a:endParaRPr>
          </a:p>
        </p:txBody>
      </p:sp>
      <p:pic>
        <p:nvPicPr>
          <p:cNvPr id="5" name="Image 4">
            <a:extLst>
              <a:ext uri="{FF2B5EF4-FFF2-40B4-BE49-F238E27FC236}">
                <a16:creationId xmlns:a16="http://schemas.microsoft.com/office/drawing/2014/main" id="{EE73FF65-7601-4987-933D-294A5E816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5310" y="1749557"/>
            <a:ext cx="5537221" cy="3882358"/>
          </a:xfrm>
          <a:prstGeom prst="rect">
            <a:avLst/>
          </a:prstGeom>
        </p:spPr>
      </p:pic>
    </p:spTree>
    <p:extLst>
      <p:ext uri="{BB962C8B-B14F-4D97-AF65-F5344CB8AC3E}">
        <p14:creationId xmlns:p14="http://schemas.microsoft.com/office/powerpoint/2010/main" val="3418556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 coins arrondis 19">
            <a:extLst>
              <a:ext uri="{FF2B5EF4-FFF2-40B4-BE49-F238E27FC236}">
                <a16:creationId xmlns:a16="http://schemas.microsoft.com/office/drawing/2014/main" id="{EE63A612-9A2C-4994-8939-F056CA9B9516}"/>
              </a:ext>
            </a:extLst>
          </p:cNvPr>
          <p:cNvSpPr/>
          <p:nvPr/>
        </p:nvSpPr>
        <p:spPr>
          <a:xfrm>
            <a:off x="609600" y="5964471"/>
            <a:ext cx="10972800" cy="5847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1800"/>
              </a:spcAft>
            </a:pPr>
            <a:endParaRPr lang="fr-FR" sz="2000" dirty="0">
              <a:solidFill>
                <a:schemeClr val="bg1">
                  <a:lumMod val="95000"/>
                </a:schemeClr>
              </a:solidFill>
              <a:effectLst/>
              <a:latin typeface="Times New Roman" panose="02020603050405020304" pitchFamily="18" charset="0"/>
              <a:ea typeface="Times New Roman" panose="02020603050405020304" pitchFamily="18" charset="0"/>
            </a:endParaRPr>
          </a:p>
        </p:txBody>
      </p:sp>
      <p:sp>
        <p:nvSpPr>
          <p:cNvPr id="6" name="Ellipse 5">
            <a:extLst>
              <a:ext uri="{FF2B5EF4-FFF2-40B4-BE49-F238E27FC236}">
                <a16:creationId xmlns:a16="http://schemas.microsoft.com/office/drawing/2014/main" id="{8C777483-C1F2-48B0-9377-CE2E4CAA06DB}"/>
              </a:ext>
            </a:extLst>
          </p:cNvPr>
          <p:cNvSpPr/>
          <p:nvPr/>
        </p:nvSpPr>
        <p:spPr>
          <a:xfrm>
            <a:off x="2996301" y="5964470"/>
            <a:ext cx="680708" cy="584775"/>
          </a:xfrm>
          <a:prstGeom prst="ellipse">
            <a:avLst/>
          </a:prstGeom>
          <a:solidFill>
            <a:srgbClr val="586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a:extLst>
              <a:ext uri="{FF2B5EF4-FFF2-40B4-BE49-F238E27FC236}">
                <a16:creationId xmlns:a16="http://schemas.microsoft.com/office/drawing/2014/main" id="{B22E98E2-B81D-4CB3-9EC1-BD3864757212}"/>
              </a:ext>
            </a:extLst>
          </p:cNvPr>
          <p:cNvGrpSpPr/>
          <p:nvPr/>
        </p:nvGrpSpPr>
        <p:grpSpPr>
          <a:xfrm>
            <a:off x="712128" y="1196879"/>
            <a:ext cx="5249054" cy="4464241"/>
            <a:chOff x="846946" y="1196879"/>
            <a:chExt cx="5249054" cy="4464241"/>
          </a:xfrm>
        </p:grpSpPr>
        <p:sp>
          <p:nvSpPr>
            <p:cNvPr id="2" name="Rectangle : coins arrondis 1">
              <a:extLst>
                <a:ext uri="{FF2B5EF4-FFF2-40B4-BE49-F238E27FC236}">
                  <a16:creationId xmlns:a16="http://schemas.microsoft.com/office/drawing/2014/main" id="{6D2B27D7-CA56-4C64-9C55-7525C4A59737}"/>
                </a:ext>
              </a:extLst>
            </p:cNvPr>
            <p:cNvSpPr/>
            <p:nvPr/>
          </p:nvSpPr>
          <p:spPr>
            <a:xfrm>
              <a:off x="846946" y="1196879"/>
              <a:ext cx="5249054" cy="4464241"/>
            </a:xfrm>
            <a:prstGeom prst="roundRect">
              <a:avLst/>
            </a:prstGeom>
            <a:solidFill>
              <a:srgbClr val="586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1800"/>
                </a:spcAft>
              </a:pPr>
              <a:endParaRPr lang="fr-FR" sz="2000" dirty="0">
                <a:solidFill>
                  <a:schemeClr val="bg1">
                    <a:lumMod val="95000"/>
                  </a:schemeClr>
                </a:solidFill>
                <a:effectLst/>
                <a:latin typeface="Times New Roman" panose="02020603050405020304" pitchFamily="18" charset="0"/>
                <a:ea typeface="Times New Roman" panose="02020603050405020304" pitchFamily="18" charset="0"/>
              </a:endParaRPr>
            </a:p>
          </p:txBody>
        </p:sp>
        <p:sp>
          <p:nvSpPr>
            <p:cNvPr id="7" name="ZoneTexte 6">
              <a:extLst>
                <a:ext uri="{FF2B5EF4-FFF2-40B4-BE49-F238E27FC236}">
                  <a16:creationId xmlns:a16="http://schemas.microsoft.com/office/drawing/2014/main" id="{41C5E980-A268-4AAA-9719-0D856F05378D}"/>
                </a:ext>
              </a:extLst>
            </p:cNvPr>
            <p:cNvSpPr txBox="1"/>
            <p:nvPr/>
          </p:nvSpPr>
          <p:spPr>
            <a:xfrm>
              <a:off x="2214366" y="1603947"/>
              <a:ext cx="2514214" cy="584775"/>
            </a:xfrm>
            <a:prstGeom prst="rect">
              <a:avLst/>
            </a:prstGeom>
            <a:noFill/>
          </p:spPr>
          <p:txBody>
            <a:bodyPr wrap="none" rtlCol="0">
              <a:spAutoFit/>
            </a:bodyPr>
            <a:lstStyle/>
            <a:p>
              <a:r>
                <a:rPr lang="en-US" sz="3200" dirty="0">
                  <a:solidFill>
                    <a:schemeClr val="bg1"/>
                  </a:solidFill>
                  <a:latin typeface="Bodoni MT Black" panose="02070A03080606020203" pitchFamily="18" charset="0"/>
                </a:rPr>
                <a:t>Digital age</a:t>
              </a:r>
              <a:endParaRPr lang="fr-FR" sz="3200" dirty="0">
                <a:solidFill>
                  <a:schemeClr val="bg1"/>
                </a:solidFill>
                <a:latin typeface="Bodoni MT Black" panose="02070A03080606020203" pitchFamily="18" charset="0"/>
              </a:endParaRPr>
            </a:p>
          </p:txBody>
        </p:sp>
        <p:sp>
          <p:nvSpPr>
            <p:cNvPr id="8" name="ZoneTexte 7">
              <a:extLst>
                <a:ext uri="{FF2B5EF4-FFF2-40B4-BE49-F238E27FC236}">
                  <a16:creationId xmlns:a16="http://schemas.microsoft.com/office/drawing/2014/main" id="{02E1FA01-CB69-4C76-B4D9-838A5AC6646A}"/>
                </a:ext>
              </a:extLst>
            </p:cNvPr>
            <p:cNvSpPr txBox="1"/>
            <p:nvPr/>
          </p:nvSpPr>
          <p:spPr>
            <a:xfrm>
              <a:off x="1200463" y="2595790"/>
              <a:ext cx="4542020" cy="2862322"/>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ICT has connected the world enabling instant communication and access to vast amount of information and it did transform businesses, marketing, and innovation, growth and competitiveness.</a:t>
              </a:r>
            </a:p>
            <a:p>
              <a:r>
                <a:rPr lang="en-US" sz="2000" dirty="0">
                  <a:solidFill>
                    <a:schemeClr val="bg1"/>
                  </a:solidFill>
                  <a:latin typeface="Cambria" panose="02040503050406030204" pitchFamily="18" charset="0"/>
                  <a:ea typeface="Cambria" panose="02040503050406030204" pitchFamily="18" charset="0"/>
                </a:rPr>
                <a:t>The digital age is marked by rapid technological, fostering innovation in various sectors.</a:t>
              </a:r>
              <a:endParaRPr lang="fr-FR" sz="2000" dirty="0">
                <a:solidFill>
                  <a:schemeClr val="bg1"/>
                </a:solidFill>
                <a:latin typeface="Cambria" panose="02040503050406030204" pitchFamily="18" charset="0"/>
                <a:ea typeface="Cambria" panose="02040503050406030204" pitchFamily="18" charset="0"/>
              </a:endParaRPr>
            </a:p>
          </p:txBody>
        </p:sp>
      </p:grpSp>
      <p:grpSp>
        <p:nvGrpSpPr>
          <p:cNvPr id="27" name="Groupe 26">
            <a:extLst>
              <a:ext uri="{FF2B5EF4-FFF2-40B4-BE49-F238E27FC236}">
                <a16:creationId xmlns:a16="http://schemas.microsoft.com/office/drawing/2014/main" id="{63BC3E5C-C26A-40A8-9480-2E2D22FEFD04}"/>
              </a:ext>
            </a:extLst>
          </p:cNvPr>
          <p:cNvGrpSpPr/>
          <p:nvPr/>
        </p:nvGrpSpPr>
        <p:grpSpPr>
          <a:xfrm>
            <a:off x="6449517" y="1196879"/>
            <a:ext cx="5249054" cy="4464241"/>
            <a:chOff x="846946" y="1196879"/>
            <a:chExt cx="5249054" cy="4464241"/>
          </a:xfrm>
        </p:grpSpPr>
        <p:sp>
          <p:nvSpPr>
            <p:cNvPr id="28" name="Rectangle : coins arrondis 27">
              <a:extLst>
                <a:ext uri="{FF2B5EF4-FFF2-40B4-BE49-F238E27FC236}">
                  <a16:creationId xmlns:a16="http://schemas.microsoft.com/office/drawing/2014/main" id="{B483EC12-CE58-4717-AB2D-C2450A7F0D56}"/>
                </a:ext>
              </a:extLst>
            </p:cNvPr>
            <p:cNvSpPr/>
            <p:nvPr/>
          </p:nvSpPr>
          <p:spPr>
            <a:xfrm>
              <a:off x="846946" y="1196879"/>
              <a:ext cx="5249054" cy="446424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1800"/>
                </a:spcAft>
              </a:pPr>
              <a:endParaRPr lang="fr-FR" sz="2000" dirty="0">
                <a:solidFill>
                  <a:schemeClr val="bg1">
                    <a:lumMod val="95000"/>
                  </a:schemeClr>
                </a:solidFill>
                <a:effectLst/>
                <a:latin typeface="Times New Roman" panose="02020603050405020304" pitchFamily="18" charset="0"/>
                <a:ea typeface="Times New Roman" panose="02020603050405020304" pitchFamily="18" charset="0"/>
              </a:endParaRPr>
            </a:p>
          </p:txBody>
        </p:sp>
        <p:sp>
          <p:nvSpPr>
            <p:cNvPr id="29" name="ZoneTexte 28">
              <a:extLst>
                <a:ext uri="{FF2B5EF4-FFF2-40B4-BE49-F238E27FC236}">
                  <a16:creationId xmlns:a16="http://schemas.microsoft.com/office/drawing/2014/main" id="{02C870BC-7589-4FB2-B9DC-1E8D2C7480D1}"/>
                </a:ext>
              </a:extLst>
            </p:cNvPr>
            <p:cNvSpPr txBox="1"/>
            <p:nvPr/>
          </p:nvSpPr>
          <p:spPr>
            <a:xfrm>
              <a:off x="2214366" y="1603947"/>
              <a:ext cx="2988510" cy="584775"/>
            </a:xfrm>
            <a:prstGeom prst="rect">
              <a:avLst/>
            </a:prstGeom>
            <a:noFill/>
          </p:spPr>
          <p:txBody>
            <a:bodyPr wrap="none" rtlCol="0">
              <a:spAutoFit/>
            </a:bodyPr>
            <a:lstStyle/>
            <a:p>
              <a:r>
                <a:rPr lang="en-US" sz="3200" dirty="0">
                  <a:solidFill>
                    <a:schemeClr val="tx1">
                      <a:lumMod val="85000"/>
                      <a:lumOff val="15000"/>
                    </a:schemeClr>
                  </a:solidFill>
                  <a:latin typeface="Bodoni MT Black" panose="02070A03080606020203" pitchFamily="18" charset="0"/>
                </a:rPr>
                <a:t>Digital divide</a:t>
              </a:r>
              <a:endParaRPr lang="fr-FR" sz="3200" dirty="0">
                <a:solidFill>
                  <a:schemeClr val="tx1">
                    <a:lumMod val="85000"/>
                    <a:lumOff val="15000"/>
                  </a:schemeClr>
                </a:solidFill>
                <a:latin typeface="Bodoni MT Black" panose="02070A03080606020203" pitchFamily="18" charset="0"/>
              </a:endParaRPr>
            </a:p>
          </p:txBody>
        </p:sp>
        <p:sp>
          <p:nvSpPr>
            <p:cNvPr id="30" name="ZoneTexte 29">
              <a:extLst>
                <a:ext uri="{FF2B5EF4-FFF2-40B4-BE49-F238E27FC236}">
                  <a16:creationId xmlns:a16="http://schemas.microsoft.com/office/drawing/2014/main" id="{3462687B-E119-4413-9D22-D8CAB6D60054}"/>
                </a:ext>
              </a:extLst>
            </p:cNvPr>
            <p:cNvSpPr txBox="1"/>
            <p:nvPr/>
          </p:nvSpPr>
          <p:spPr>
            <a:xfrm>
              <a:off x="1200463" y="2595790"/>
              <a:ext cx="4542020" cy="2369880"/>
            </a:xfrm>
            <a:prstGeom prst="rect">
              <a:avLst/>
            </a:prstGeom>
            <a:noFill/>
          </p:spPr>
          <p:txBody>
            <a:bodyPr wrap="square" rtlCol="0">
              <a:spAutoFit/>
            </a:bodyPr>
            <a:lstStyle/>
            <a:p>
              <a:r>
                <a:rPr lang="en-US" sz="1800" dirty="0">
                  <a:solidFill>
                    <a:schemeClr val="tx1">
                      <a:lumMod val="85000"/>
                      <a:lumOff val="15000"/>
                    </a:schemeClr>
                  </a:solidFill>
                  <a:effectLst/>
                  <a:latin typeface="Cambria" panose="02040503050406030204" pitchFamily="18" charset="0"/>
                  <a:ea typeface="Cambria" panose="02040503050406030204" pitchFamily="18" charset="0"/>
                </a:rPr>
                <a:t>ICT capabilities aren't evenly distributed, due to geographical and economical reasons, and disparities in education and technological literacy contribute to a digital divide. Affordability of deices and internet services can limit the access for </a:t>
              </a:r>
              <a:r>
                <a:rPr lang="en-US" dirty="0">
                  <a:solidFill>
                    <a:schemeClr val="tx1">
                      <a:lumMod val="85000"/>
                      <a:lumOff val="15000"/>
                    </a:schemeClr>
                  </a:solidFill>
                  <a:latin typeface="Cambria" panose="02040503050406030204" pitchFamily="18" charset="0"/>
                  <a:ea typeface="Cambria" panose="02040503050406030204" pitchFamily="18" charset="0"/>
                </a:rPr>
                <a:t>ICT. </a:t>
              </a:r>
            </a:p>
            <a:p>
              <a:r>
                <a:rPr lang="en-US" sz="2000" dirty="0">
                  <a:solidFill>
                    <a:schemeClr val="tx1">
                      <a:lumMod val="85000"/>
                      <a:lumOff val="15000"/>
                    </a:schemeClr>
                  </a:solidFill>
                  <a:latin typeface="Cambria" panose="02040503050406030204" pitchFamily="18" charset="0"/>
                  <a:ea typeface="Cambria" panose="02040503050406030204" pitchFamily="18" charset="0"/>
                </a:rPr>
                <a:t>The digital divide can lead to social exclusion.</a:t>
              </a:r>
              <a:endParaRPr lang="fr-FR" sz="2000" dirty="0">
                <a:solidFill>
                  <a:schemeClr val="tx1">
                    <a:lumMod val="85000"/>
                    <a:lumOff val="15000"/>
                  </a:schemeClr>
                </a:solidFill>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568760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4" name="Rectangle : coins arrondis 23">
            <a:extLst>
              <a:ext uri="{FF2B5EF4-FFF2-40B4-BE49-F238E27FC236}">
                <a16:creationId xmlns:a16="http://schemas.microsoft.com/office/drawing/2014/main" id="{EC823AB1-0F97-40A9-B181-0B9415EBE8B3}"/>
              </a:ext>
            </a:extLst>
          </p:cNvPr>
          <p:cNvSpPr/>
          <p:nvPr/>
        </p:nvSpPr>
        <p:spPr>
          <a:xfrm>
            <a:off x="283027" y="2027551"/>
            <a:ext cx="3120573" cy="3904343"/>
          </a:xfrm>
          <a:prstGeom prst="roundRect">
            <a:avLst/>
          </a:prstGeom>
          <a:solidFill>
            <a:srgbClr val="674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2907F1BA-7356-4B11-922D-941DD96EE598}"/>
              </a:ext>
            </a:extLst>
          </p:cNvPr>
          <p:cNvSpPr txBox="1"/>
          <p:nvPr/>
        </p:nvSpPr>
        <p:spPr>
          <a:xfrm>
            <a:off x="754743" y="972457"/>
            <a:ext cx="3164969" cy="646331"/>
          </a:xfrm>
          <a:prstGeom prst="rect">
            <a:avLst/>
          </a:prstGeom>
          <a:noFill/>
        </p:spPr>
        <p:txBody>
          <a:bodyPr wrap="none" rtlCol="0">
            <a:spAutoFit/>
          </a:bodyPr>
          <a:lstStyle/>
          <a:p>
            <a:r>
              <a:rPr lang="fr-FR" sz="3600" dirty="0">
                <a:solidFill>
                  <a:schemeClr val="bg1">
                    <a:lumMod val="95000"/>
                  </a:schemeClr>
                </a:solidFill>
                <a:latin typeface="Franklin Gothic Demi Cond" panose="020B0706030402020204" pitchFamily="34" charset="0"/>
              </a:rPr>
              <a:t>Table of contents</a:t>
            </a:r>
          </a:p>
        </p:txBody>
      </p:sp>
      <p:sp>
        <p:nvSpPr>
          <p:cNvPr id="7" name="ZoneTexte 6">
            <a:extLst>
              <a:ext uri="{FF2B5EF4-FFF2-40B4-BE49-F238E27FC236}">
                <a16:creationId xmlns:a16="http://schemas.microsoft.com/office/drawing/2014/main" id="{5B477ADA-F19C-435C-A630-7C14787CBF0E}"/>
              </a:ext>
            </a:extLst>
          </p:cNvPr>
          <p:cNvSpPr txBox="1"/>
          <p:nvPr/>
        </p:nvSpPr>
        <p:spPr>
          <a:xfrm>
            <a:off x="754743" y="2233449"/>
            <a:ext cx="754743" cy="646331"/>
          </a:xfrm>
          <a:prstGeom prst="rect">
            <a:avLst/>
          </a:prstGeom>
          <a:noFill/>
        </p:spPr>
        <p:txBody>
          <a:bodyPr wrap="square" rtlCol="0">
            <a:spAutoFit/>
          </a:bodyPr>
          <a:lstStyle/>
          <a:p>
            <a:r>
              <a:rPr lang="fr-FR" sz="3600" b="1" dirty="0">
                <a:solidFill>
                  <a:schemeClr val="tx1">
                    <a:lumMod val="85000"/>
                    <a:lumOff val="15000"/>
                  </a:schemeClr>
                </a:solidFill>
                <a:latin typeface="Consolas" panose="020B0609020204030204" pitchFamily="49" charset="0"/>
              </a:rPr>
              <a:t>01</a:t>
            </a:r>
          </a:p>
        </p:txBody>
      </p:sp>
      <p:sp>
        <p:nvSpPr>
          <p:cNvPr id="9" name="ZoneTexte 8">
            <a:extLst>
              <a:ext uri="{FF2B5EF4-FFF2-40B4-BE49-F238E27FC236}">
                <a16:creationId xmlns:a16="http://schemas.microsoft.com/office/drawing/2014/main" id="{887AF295-F42C-4F1B-8F8E-9FB9A6329C56}"/>
              </a:ext>
            </a:extLst>
          </p:cNvPr>
          <p:cNvSpPr txBox="1"/>
          <p:nvPr/>
        </p:nvSpPr>
        <p:spPr>
          <a:xfrm>
            <a:off x="754743" y="3164116"/>
            <a:ext cx="2177143" cy="2554545"/>
          </a:xfrm>
          <a:prstGeom prst="rect">
            <a:avLst/>
          </a:prstGeom>
          <a:noFill/>
        </p:spPr>
        <p:txBody>
          <a:bodyPr wrap="square" rtlCol="0">
            <a:spAutoFit/>
          </a:bodyPr>
          <a:lstStyle/>
          <a:p>
            <a:r>
              <a:rPr lang="en-US" sz="2000" b="1" dirty="0">
                <a:solidFill>
                  <a:schemeClr val="tx1">
                    <a:lumMod val="85000"/>
                    <a:lumOff val="15000"/>
                  </a:schemeClr>
                </a:solidFill>
                <a:effectLst/>
                <a:latin typeface="Cambria" panose="02040503050406030204" pitchFamily="18" charset="0"/>
                <a:ea typeface="Cambria" panose="02040503050406030204" pitchFamily="18" charset="0"/>
              </a:rPr>
              <a:t>What is ICT, information and communications technology or technologies? and</a:t>
            </a:r>
          </a:p>
          <a:p>
            <a:r>
              <a:rPr lang="en-US" sz="2000" b="1" dirty="0">
                <a:solidFill>
                  <a:schemeClr val="tx1">
                    <a:lumMod val="85000"/>
                    <a:lumOff val="15000"/>
                  </a:schemeClr>
                </a:solidFill>
                <a:effectLst/>
                <a:latin typeface="Cambria" panose="02040503050406030204" pitchFamily="18" charset="0"/>
                <a:ea typeface="Cambria" panose="02040503050406030204" pitchFamily="18" charset="0"/>
              </a:rPr>
              <a:t>technologies included in ICT</a:t>
            </a:r>
            <a:endParaRPr lang="fr-FR" sz="2000" b="1" dirty="0">
              <a:solidFill>
                <a:schemeClr val="tx1">
                  <a:lumMod val="85000"/>
                  <a:lumOff val="15000"/>
                </a:schemeClr>
              </a:solidFill>
              <a:effectLst/>
              <a:latin typeface="Cambria" panose="02040503050406030204" pitchFamily="18" charset="0"/>
              <a:ea typeface="Cambria" panose="02040503050406030204" pitchFamily="18" charset="0"/>
            </a:endParaRPr>
          </a:p>
        </p:txBody>
      </p:sp>
      <p:sp>
        <p:nvSpPr>
          <p:cNvPr id="12" name="ZoneTexte 11">
            <a:extLst>
              <a:ext uri="{FF2B5EF4-FFF2-40B4-BE49-F238E27FC236}">
                <a16:creationId xmlns:a16="http://schemas.microsoft.com/office/drawing/2014/main" id="{E22B8C8E-4E9F-415D-A2BD-8355CC50A482}"/>
              </a:ext>
            </a:extLst>
          </p:cNvPr>
          <p:cNvSpPr txBox="1"/>
          <p:nvPr/>
        </p:nvSpPr>
        <p:spPr>
          <a:xfrm>
            <a:off x="3737428" y="2231696"/>
            <a:ext cx="754743" cy="646331"/>
          </a:xfrm>
          <a:prstGeom prst="rect">
            <a:avLst/>
          </a:prstGeom>
          <a:noFill/>
        </p:spPr>
        <p:txBody>
          <a:bodyPr wrap="square" rtlCol="0">
            <a:spAutoFit/>
          </a:bodyPr>
          <a:lstStyle/>
          <a:p>
            <a:r>
              <a:rPr lang="fr-FR" sz="3600" b="1" dirty="0">
                <a:solidFill>
                  <a:schemeClr val="tx1">
                    <a:lumMod val="85000"/>
                    <a:lumOff val="15000"/>
                  </a:schemeClr>
                </a:solidFill>
                <a:latin typeface="Consolas" panose="020B0609020204030204" pitchFamily="49" charset="0"/>
              </a:rPr>
              <a:t>02</a:t>
            </a:r>
          </a:p>
        </p:txBody>
      </p:sp>
      <p:sp>
        <p:nvSpPr>
          <p:cNvPr id="13" name="ZoneTexte 12">
            <a:extLst>
              <a:ext uri="{FF2B5EF4-FFF2-40B4-BE49-F238E27FC236}">
                <a16:creationId xmlns:a16="http://schemas.microsoft.com/office/drawing/2014/main" id="{478F71A9-3C86-448A-9F08-E17192C8EA2F}"/>
              </a:ext>
            </a:extLst>
          </p:cNvPr>
          <p:cNvSpPr txBox="1"/>
          <p:nvPr/>
        </p:nvSpPr>
        <p:spPr>
          <a:xfrm>
            <a:off x="3731402" y="3164116"/>
            <a:ext cx="2177143" cy="2246769"/>
          </a:xfrm>
          <a:prstGeom prst="rect">
            <a:avLst/>
          </a:prstGeom>
          <a:noFill/>
        </p:spPr>
        <p:txBody>
          <a:bodyPr wrap="square" rtlCol="0">
            <a:spAutoFit/>
          </a:bodyPr>
          <a:lstStyle/>
          <a:p>
            <a:r>
              <a:rPr lang="en-US" sz="2000" b="1" dirty="0">
                <a:solidFill>
                  <a:schemeClr val="tx1">
                    <a:lumMod val="85000"/>
                    <a:lumOff val="15000"/>
                  </a:schemeClr>
                </a:solidFill>
                <a:latin typeface="Cambria" panose="02040503050406030204" pitchFamily="18" charset="0"/>
                <a:ea typeface="Cambria" panose="02040503050406030204" pitchFamily="18" charset="0"/>
              </a:rPr>
              <a:t>ICT vs IT and ICT components that include hardware, software, middleware, data…</a:t>
            </a:r>
            <a:endParaRPr lang="fr-FR" sz="200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14" name="ZoneTexte 13">
            <a:extLst>
              <a:ext uri="{FF2B5EF4-FFF2-40B4-BE49-F238E27FC236}">
                <a16:creationId xmlns:a16="http://schemas.microsoft.com/office/drawing/2014/main" id="{70078B67-6CA1-40E3-9A82-0DD563AB8C44}"/>
              </a:ext>
            </a:extLst>
          </p:cNvPr>
          <p:cNvSpPr txBox="1"/>
          <p:nvPr/>
        </p:nvSpPr>
        <p:spPr>
          <a:xfrm>
            <a:off x="6720113" y="2231696"/>
            <a:ext cx="754743" cy="646331"/>
          </a:xfrm>
          <a:prstGeom prst="rect">
            <a:avLst/>
          </a:prstGeom>
          <a:noFill/>
        </p:spPr>
        <p:txBody>
          <a:bodyPr wrap="square" rtlCol="0">
            <a:spAutoFit/>
          </a:bodyPr>
          <a:lstStyle/>
          <a:p>
            <a:r>
              <a:rPr lang="fr-FR" sz="3600" b="1" dirty="0">
                <a:solidFill>
                  <a:schemeClr val="tx1">
                    <a:lumMod val="85000"/>
                    <a:lumOff val="15000"/>
                  </a:schemeClr>
                </a:solidFill>
                <a:latin typeface="Consolas" panose="020B0609020204030204" pitchFamily="49" charset="0"/>
              </a:rPr>
              <a:t>03</a:t>
            </a:r>
          </a:p>
        </p:txBody>
      </p:sp>
      <p:sp>
        <p:nvSpPr>
          <p:cNvPr id="15" name="ZoneTexte 14">
            <a:extLst>
              <a:ext uri="{FF2B5EF4-FFF2-40B4-BE49-F238E27FC236}">
                <a16:creationId xmlns:a16="http://schemas.microsoft.com/office/drawing/2014/main" id="{7B84F70B-B64E-497A-B0C9-9DFB18DC9736}"/>
              </a:ext>
            </a:extLst>
          </p:cNvPr>
          <p:cNvSpPr txBox="1"/>
          <p:nvPr/>
        </p:nvSpPr>
        <p:spPr>
          <a:xfrm>
            <a:off x="6720113" y="3164115"/>
            <a:ext cx="2177143" cy="1631216"/>
          </a:xfrm>
          <a:prstGeom prst="rect">
            <a:avLst/>
          </a:prstGeom>
          <a:noFill/>
        </p:spPr>
        <p:txBody>
          <a:bodyPr wrap="square" rtlCol="0">
            <a:spAutoFit/>
          </a:bodyPr>
          <a:lstStyle/>
          <a:p>
            <a:r>
              <a:rPr lang="en-US" sz="2000" b="1" dirty="0">
                <a:solidFill>
                  <a:schemeClr val="tx1">
                    <a:lumMod val="85000"/>
                    <a:lumOff val="15000"/>
                  </a:schemeClr>
                </a:solidFill>
                <a:latin typeface="Cambria" panose="02040503050406030204" pitchFamily="18" charset="0"/>
                <a:ea typeface="Cambria" panose="02040503050406030204" pitchFamily="18" charset="0"/>
              </a:rPr>
              <a:t>The importance of  ICT in businesses  and the challenges that it creates  </a:t>
            </a:r>
            <a:endParaRPr lang="fr-FR" sz="200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16" name="ZoneTexte 15">
            <a:extLst>
              <a:ext uri="{FF2B5EF4-FFF2-40B4-BE49-F238E27FC236}">
                <a16:creationId xmlns:a16="http://schemas.microsoft.com/office/drawing/2014/main" id="{8FC0BE49-7B0F-4346-949E-B3B38BF4B8D5}"/>
              </a:ext>
            </a:extLst>
          </p:cNvPr>
          <p:cNvSpPr txBox="1"/>
          <p:nvPr/>
        </p:nvSpPr>
        <p:spPr>
          <a:xfrm>
            <a:off x="9429492" y="2231695"/>
            <a:ext cx="754743" cy="646331"/>
          </a:xfrm>
          <a:prstGeom prst="rect">
            <a:avLst/>
          </a:prstGeom>
          <a:noFill/>
        </p:spPr>
        <p:txBody>
          <a:bodyPr wrap="square" rtlCol="0">
            <a:spAutoFit/>
          </a:bodyPr>
          <a:lstStyle/>
          <a:p>
            <a:r>
              <a:rPr lang="fr-FR" sz="3600" b="1" dirty="0">
                <a:solidFill>
                  <a:schemeClr val="tx1">
                    <a:lumMod val="85000"/>
                    <a:lumOff val="15000"/>
                  </a:schemeClr>
                </a:solidFill>
                <a:latin typeface="Consolas" panose="020B0609020204030204" pitchFamily="49" charset="0"/>
              </a:rPr>
              <a:t>04</a:t>
            </a:r>
          </a:p>
        </p:txBody>
      </p:sp>
      <p:sp>
        <p:nvSpPr>
          <p:cNvPr id="17" name="ZoneTexte 16">
            <a:extLst>
              <a:ext uri="{FF2B5EF4-FFF2-40B4-BE49-F238E27FC236}">
                <a16:creationId xmlns:a16="http://schemas.microsoft.com/office/drawing/2014/main" id="{ED07E3CC-37AE-4604-9BAD-46E29FCC2A98}"/>
              </a:ext>
            </a:extLst>
          </p:cNvPr>
          <p:cNvSpPr txBox="1"/>
          <p:nvPr/>
        </p:nvSpPr>
        <p:spPr>
          <a:xfrm>
            <a:off x="9429492" y="3164115"/>
            <a:ext cx="2177143" cy="2246769"/>
          </a:xfrm>
          <a:prstGeom prst="rect">
            <a:avLst/>
          </a:prstGeom>
          <a:noFill/>
        </p:spPr>
        <p:txBody>
          <a:bodyPr wrap="square" rtlCol="0">
            <a:spAutoFit/>
          </a:bodyPr>
          <a:lstStyle/>
          <a:p>
            <a:r>
              <a:rPr lang="en-US" sz="2000" b="1" dirty="0">
                <a:solidFill>
                  <a:schemeClr val="tx1">
                    <a:lumMod val="85000"/>
                    <a:lumOff val="15000"/>
                  </a:schemeClr>
                </a:solidFill>
                <a:latin typeface="Cambria" panose="02040503050406030204" pitchFamily="18" charset="0"/>
                <a:ea typeface="Cambria" panose="02040503050406030204" pitchFamily="18" charset="0"/>
              </a:rPr>
              <a:t>ICT, the digital age and digital divide and finally some examples of technologies related to ICT</a:t>
            </a:r>
            <a:endParaRPr lang="fr-FR" sz="2000" dirty="0">
              <a:solidFill>
                <a:schemeClr val="tx1">
                  <a:lumMod val="85000"/>
                  <a:lumOff val="15000"/>
                </a:schemeClr>
              </a:solidFill>
              <a:latin typeface="Cambria" panose="02040503050406030204" pitchFamily="18" charset="0"/>
              <a:ea typeface="Cambria" panose="02040503050406030204" pitchFamily="18" charset="0"/>
            </a:endParaRPr>
          </a:p>
        </p:txBody>
      </p:sp>
      <p:grpSp>
        <p:nvGrpSpPr>
          <p:cNvPr id="21" name="Groupe 20">
            <a:extLst>
              <a:ext uri="{FF2B5EF4-FFF2-40B4-BE49-F238E27FC236}">
                <a16:creationId xmlns:a16="http://schemas.microsoft.com/office/drawing/2014/main" id="{AAAC2D30-8350-4923-B5D9-C105883D2935}"/>
              </a:ext>
            </a:extLst>
          </p:cNvPr>
          <p:cNvGrpSpPr/>
          <p:nvPr/>
        </p:nvGrpSpPr>
        <p:grpSpPr>
          <a:xfrm>
            <a:off x="-1454548" y="583801"/>
            <a:ext cx="8552032" cy="409337"/>
            <a:chOff x="-1440380" y="167395"/>
            <a:chExt cx="8552032" cy="409337"/>
          </a:xfrm>
        </p:grpSpPr>
        <p:sp>
          <p:nvSpPr>
            <p:cNvPr id="22" name="Signe Moins 21">
              <a:extLst>
                <a:ext uri="{FF2B5EF4-FFF2-40B4-BE49-F238E27FC236}">
                  <a16:creationId xmlns:a16="http://schemas.microsoft.com/office/drawing/2014/main" id="{A757DACA-4B40-4E06-8060-AC291B0D7723}"/>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Signe Moins 22">
              <a:extLst>
                <a:ext uri="{FF2B5EF4-FFF2-40B4-BE49-F238E27FC236}">
                  <a16:creationId xmlns:a16="http://schemas.microsoft.com/office/drawing/2014/main" id="{1517AE62-43C2-403E-9AD9-305F45AE0D82}"/>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5" name="Groupe 24">
            <a:extLst>
              <a:ext uri="{FF2B5EF4-FFF2-40B4-BE49-F238E27FC236}">
                <a16:creationId xmlns:a16="http://schemas.microsoft.com/office/drawing/2014/main" id="{AC48BAFB-2DC8-4F46-82BE-028FDA7F9B37}"/>
              </a:ext>
            </a:extLst>
          </p:cNvPr>
          <p:cNvGrpSpPr/>
          <p:nvPr/>
        </p:nvGrpSpPr>
        <p:grpSpPr>
          <a:xfrm>
            <a:off x="5341987" y="6144340"/>
            <a:ext cx="8175009" cy="392637"/>
            <a:chOff x="5505707" y="5651459"/>
            <a:chExt cx="8175009" cy="392637"/>
          </a:xfrm>
        </p:grpSpPr>
        <p:sp>
          <p:nvSpPr>
            <p:cNvPr id="26" name="Signe Moins 25">
              <a:extLst>
                <a:ext uri="{FF2B5EF4-FFF2-40B4-BE49-F238E27FC236}">
                  <a16:creationId xmlns:a16="http://schemas.microsoft.com/office/drawing/2014/main" id="{45C863CB-8CAF-4D07-9801-9A661554B468}"/>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Signe Moins 26">
              <a:extLst>
                <a:ext uri="{FF2B5EF4-FFF2-40B4-BE49-F238E27FC236}">
                  <a16:creationId xmlns:a16="http://schemas.microsoft.com/office/drawing/2014/main" id="{C9B9A28D-9997-4C57-9F62-DF34F8F00540}"/>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2022151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 coins arrondis 19">
            <a:extLst>
              <a:ext uri="{FF2B5EF4-FFF2-40B4-BE49-F238E27FC236}">
                <a16:creationId xmlns:a16="http://schemas.microsoft.com/office/drawing/2014/main" id="{EE63A612-9A2C-4994-8939-F056CA9B9516}"/>
              </a:ext>
            </a:extLst>
          </p:cNvPr>
          <p:cNvSpPr/>
          <p:nvPr/>
        </p:nvSpPr>
        <p:spPr>
          <a:xfrm>
            <a:off x="609600" y="5964471"/>
            <a:ext cx="10972800" cy="5847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1800"/>
              </a:spcAft>
            </a:pPr>
            <a:endParaRPr lang="fr-FR" sz="2000" dirty="0">
              <a:solidFill>
                <a:schemeClr val="bg1">
                  <a:lumMod val="95000"/>
                </a:schemeClr>
              </a:solidFill>
              <a:effectLst/>
              <a:latin typeface="Times New Roman" panose="02020603050405020304" pitchFamily="18" charset="0"/>
              <a:ea typeface="Times New Roman" panose="02020603050405020304" pitchFamily="18" charset="0"/>
            </a:endParaRPr>
          </a:p>
        </p:txBody>
      </p:sp>
      <p:sp>
        <p:nvSpPr>
          <p:cNvPr id="6" name="Ellipse 5">
            <a:extLst>
              <a:ext uri="{FF2B5EF4-FFF2-40B4-BE49-F238E27FC236}">
                <a16:creationId xmlns:a16="http://schemas.microsoft.com/office/drawing/2014/main" id="{8C777483-C1F2-48B0-9377-CE2E4CAA06DB}"/>
              </a:ext>
            </a:extLst>
          </p:cNvPr>
          <p:cNvSpPr/>
          <p:nvPr/>
        </p:nvSpPr>
        <p:spPr>
          <a:xfrm>
            <a:off x="8733690" y="5964471"/>
            <a:ext cx="680708" cy="584775"/>
          </a:xfrm>
          <a:prstGeom prst="ellipse">
            <a:avLst/>
          </a:prstGeom>
          <a:solidFill>
            <a:srgbClr val="2C2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a:extLst>
              <a:ext uri="{FF2B5EF4-FFF2-40B4-BE49-F238E27FC236}">
                <a16:creationId xmlns:a16="http://schemas.microsoft.com/office/drawing/2014/main" id="{B22E98E2-B81D-4CB3-9EC1-BD3864757212}"/>
              </a:ext>
            </a:extLst>
          </p:cNvPr>
          <p:cNvGrpSpPr/>
          <p:nvPr/>
        </p:nvGrpSpPr>
        <p:grpSpPr>
          <a:xfrm>
            <a:off x="712128" y="1196879"/>
            <a:ext cx="5249054" cy="4464241"/>
            <a:chOff x="846946" y="1196879"/>
            <a:chExt cx="5249054" cy="4464241"/>
          </a:xfrm>
          <a:solidFill>
            <a:schemeClr val="tx1">
              <a:lumMod val="75000"/>
              <a:lumOff val="25000"/>
            </a:schemeClr>
          </a:solidFill>
        </p:grpSpPr>
        <p:sp>
          <p:nvSpPr>
            <p:cNvPr id="2" name="Rectangle : coins arrondis 1">
              <a:extLst>
                <a:ext uri="{FF2B5EF4-FFF2-40B4-BE49-F238E27FC236}">
                  <a16:creationId xmlns:a16="http://schemas.microsoft.com/office/drawing/2014/main" id="{6D2B27D7-CA56-4C64-9C55-7525C4A59737}"/>
                </a:ext>
              </a:extLst>
            </p:cNvPr>
            <p:cNvSpPr/>
            <p:nvPr/>
          </p:nvSpPr>
          <p:spPr>
            <a:xfrm>
              <a:off x="846946" y="1196879"/>
              <a:ext cx="5249054" cy="44642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1800"/>
                </a:spcAft>
              </a:pPr>
              <a:endParaRPr lang="fr-FR" sz="2000" dirty="0">
                <a:solidFill>
                  <a:schemeClr val="bg1">
                    <a:lumMod val="95000"/>
                  </a:schemeClr>
                </a:solidFill>
                <a:effectLst/>
                <a:latin typeface="Times New Roman" panose="02020603050405020304" pitchFamily="18" charset="0"/>
                <a:ea typeface="Times New Roman" panose="02020603050405020304" pitchFamily="18" charset="0"/>
              </a:endParaRPr>
            </a:p>
          </p:txBody>
        </p:sp>
        <p:sp>
          <p:nvSpPr>
            <p:cNvPr id="7" name="ZoneTexte 6">
              <a:extLst>
                <a:ext uri="{FF2B5EF4-FFF2-40B4-BE49-F238E27FC236}">
                  <a16:creationId xmlns:a16="http://schemas.microsoft.com/office/drawing/2014/main" id="{41C5E980-A268-4AAA-9719-0D856F05378D}"/>
                </a:ext>
              </a:extLst>
            </p:cNvPr>
            <p:cNvSpPr txBox="1"/>
            <p:nvPr/>
          </p:nvSpPr>
          <p:spPr>
            <a:xfrm>
              <a:off x="2214366" y="1603947"/>
              <a:ext cx="2514214" cy="584775"/>
            </a:xfrm>
            <a:prstGeom prst="rect">
              <a:avLst/>
            </a:prstGeom>
            <a:grpFill/>
          </p:spPr>
          <p:txBody>
            <a:bodyPr wrap="none" rtlCol="0">
              <a:spAutoFit/>
            </a:bodyPr>
            <a:lstStyle/>
            <a:p>
              <a:r>
                <a:rPr lang="en-US" sz="3200" dirty="0">
                  <a:solidFill>
                    <a:schemeClr val="tx1">
                      <a:lumMod val="85000"/>
                      <a:lumOff val="15000"/>
                    </a:schemeClr>
                  </a:solidFill>
                  <a:latin typeface="Bodoni MT Black" panose="02070A03080606020203" pitchFamily="18" charset="0"/>
                </a:rPr>
                <a:t>Digital age</a:t>
              </a:r>
              <a:endParaRPr lang="fr-FR" sz="3200" dirty="0">
                <a:solidFill>
                  <a:schemeClr val="tx1">
                    <a:lumMod val="85000"/>
                    <a:lumOff val="15000"/>
                  </a:schemeClr>
                </a:solidFill>
                <a:latin typeface="Bodoni MT Black" panose="02070A03080606020203" pitchFamily="18" charset="0"/>
              </a:endParaRPr>
            </a:p>
          </p:txBody>
        </p:sp>
        <p:sp>
          <p:nvSpPr>
            <p:cNvPr id="8" name="ZoneTexte 7">
              <a:extLst>
                <a:ext uri="{FF2B5EF4-FFF2-40B4-BE49-F238E27FC236}">
                  <a16:creationId xmlns:a16="http://schemas.microsoft.com/office/drawing/2014/main" id="{02E1FA01-CB69-4C76-B4D9-838A5AC6646A}"/>
                </a:ext>
              </a:extLst>
            </p:cNvPr>
            <p:cNvSpPr txBox="1"/>
            <p:nvPr/>
          </p:nvSpPr>
          <p:spPr>
            <a:xfrm>
              <a:off x="1200463" y="2595790"/>
              <a:ext cx="4542020" cy="2862322"/>
            </a:xfrm>
            <a:prstGeom prst="rect">
              <a:avLst/>
            </a:prstGeom>
            <a:grpFill/>
          </p:spPr>
          <p:txBody>
            <a:bodyPr wrap="square" rtlCol="0">
              <a:spAutoFit/>
            </a:bodyPr>
            <a:lstStyle/>
            <a:p>
              <a:r>
                <a:rPr lang="en-US" sz="2000" dirty="0">
                  <a:solidFill>
                    <a:schemeClr val="tx1">
                      <a:lumMod val="85000"/>
                      <a:lumOff val="15000"/>
                    </a:schemeClr>
                  </a:solidFill>
                  <a:latin typeface="Cambria" panose="02040503050406030204" pitchFamily="18" charset="0"/>
                  <a:ea typeface="Cambria" panose="02040503050406030204" pitchFamily="18" charset="0"/>
                </a:rPr>
                <a:t>ICT has connected the world enabling instant communication and access to vast amount of information and it did transform businesses, marketing, and innovation, growth and competitiveness.</a:t>
              </a:r>
            </a:p>
            <a:p>
              <a:r>
                <a:rPr lang="en-US" sz="2000" dirty="0">
                  <a:solidFill>
                    <a:schemeClr val="tx1">
                      <a:lumMod val="85000"/>
                      <a:lumOff val="15000"/>
                    </a:schemeClr>
                  </a:solidFill>
                  <a:latin typeface="Cambria" panose="02040503050406030204" pitchFamily="18" charset="0"/>
                  <a:ea typeface="Cambria" panose="02040503050406030204" pitchFamily="18" charset="0"/>
                </a:rPr>
                <a:t>The digital age is marked by rapid technological, fostering innovation in various sectors.</a:t>
              </a:r>
              <a:endParaRPr lang="fr-FR" sz="2000" dirty="0">
                <a:solidFill>
                  <a:schemeClr val="tx1">
                    <a:lumMod val="85000"/>
                    <a:lumOff val="15000"/>
                  </a:schemeClr>
                </a:solidFill>
                <a:latin typeface="Cambria" panose="02040503050406030204" pitchFamily="18" charset="0"/>
                <a:ea typeface="Cambria" panose="02040503050406030204" pitchFamily="18" charset="0"/>
              </a:endParaRPr>
            </a:p>
          </p:txBody>
        </p:sp>
      </p:grpSp>
      <p:grpSp>
        <p:nvGrpSpPr>
          <p:cNvPr id="27" name="Groupe 26">
            <a:extLst>
              <a:ext uri="{FF2B5EF4-FFF2-40B4-BE49-F238E27FC236}">
                <a16:creationId xmlns:a16="http://schemas.microsoft.com/office/drawing/2014/main" id="{63BC3E5C-C26A-40A8-9480-2E2D22FEFD04}"/>
              </a:ext>
            </a:extLst>
          </p:cNvPr>
          <p:cNvGrpSpPr/>
          <p:nvPr/>
        </p:nvGrpSpPr>
        <p:grpSpPr>
          <a:xfrm>
            <a:off x="6449517" y="1196879"/>
            <a:ext cx="5249054" cy="4464241"/>
            <a:chOff x="846946" y="1196879"/>
            <a:chExt cx="5249054" cy="4464241"/>
          </a:xfrm>
          <a:solidFill>
            <a:srgbClr val="2C2C4E"/>
          </a:solidFill>
        </p:grpSpPr>
        <p:sp>
          <p:nvSpPr>
            <p:cNvPr id="28" name="Rectangle : coins arrondis 27">
              <a:extLst>
                <a:ext uri="{FF2B5EF4-FFF2-40B4-BE49-F238E27FC236}">
                  <a16:creationId xmlns:a16="http://schemas.microsoft.com/office/drawing/2014/main" id="{B483EC12-CE58-4717-AB2D-C2450A7F0D56}"/>
                </a:ext>
              </a:extLst>
            </p:cNvPr>
            <p:cNvSpPr/>
            <p:nvPr/>
          </p:nvSpPr>
          <p:spPr>
            <a:xfrm>
              <a:off x="846946" y="1196879"/>
              <a:ext cx="5249054" cy="44642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1800"/>
                </a:spcAft>
              </a:pPr>
              <a:endParaRPr lang="fr-FR" sz="2000" dirty="0">
                <a:solidFill>
                  <a:schemeClr val="bg1">
                    <a:lumMod val="95000"/>
                  </a:schemeClr>
                </a:solidFill>
                <a:effectLst/>
                <a:latin typeface="Times New Roman" panose="02020603050405020304" pitchFamily="18" charset="0"/>
                <a:ea typeface="Times New Roman" panose="02020603050405020304" pitchFamily="18" charset="0"/>
              </a:endParaRPr>
            </a:p>
          </p:txBody>
        </p:sp>
        <p:sp>
          <p:nvSpPr>
            <p:cNvPr id="29" name="ZoneTexte 28">
              <a:extLst>
                <a:ext uri="{FF2B5EF4-FFF2-40B4-BE49-F238E27FC236}">
                  <a16:creationId xmlns:a16="http://schemas.microsoft.com/office/drawing/2014/main" id="{02C870BC-7589-4FB2-B9DC-1E8D2C7480D1}"/>
                </a:ext>
              </a:extLst>
            </p:cNvPr>
            <p:cNvSpPr txBox="1"/>
            <p:nvPr/>
          </p:nvSpPr>
          <p:spPr>
            <a:xfrm>
              <a:off x="2214366" y="1603947"/>
              <a:ext cx="2988510" cy="584775"/>
            </a:xfrm>
            <a:prstGeom prst="rect">
              <a:avLst/>
            </a:prstGeom>
            <a:grpFill/>
          </p:spPr>
          <p:txBody>
            <a:bodyPr wrap="none" rtlCol="0">
              <a:spAutoFit/>
            </a:bodyPr>
            <a:lstStyle/>
            <a:p>
              <a:r>
                <a:rPr lang="en-US" sz="3200" dirty="0">
                  <a:solidFill>
                    <a:schemeClr val="bg1"/>
                  </a:solidFill>
                  <a:latin typeface="Bodoni MT Black" panose="02070A03080606020203" pitchFamily="18" charset="0"/>
                </a:rPr>
                <a:t>Digital divide</a:t>
              </a:r>
              <a:endParaRPr lang="fr-FR" sz="3200" dirty="0">
                <a:solidFill>
                  <a:schemeClr val="bg1"/>
                </a:solidFill>
                <a:latin typeface="Bodoni MT Black" panose="02070A03080606020203" pitchFamily="18" charset="0"/>
              </a:endParaRPr>
            </a:p>
          </p:txBody>
        </p:sp>
        <p:sp>
          <p:nvSpPr>
            <p:cNvPr id="30" name="ZoneTexte 29">
              <a:extLst>
                <a:ext uri="{FF2B5EF4-FFF2-40B4-BE49-F238E27FC236}">
                  <a16:creationId xmlns:a16="http://schemas.microsoft.com/office/drawing/2014/main" id="{3462687B-E119-4413-9D22-D8CAB6D60054}"/>
                </a:ext>
              </a:extLst>
            </p:cNvPr>
            <p:cNvSpPr txBox="1"/>
            <p:nvPr/>
          </p:nvSpPr>
          <p:spPr>
            <a:xfrm>
              <a:off x="1200463" y="2595790"/>
              <a:ext cx="4542020" cy="2369880"/>
            </a:xfrm>
            <a:prstGeom prst="rect">
              <a:avLst/>
            </a:prstGeom>
            <a:grpFill/>
          </p:spPr>
          <p:txBody>
            <a:bodyPr wrap="square" rtlCol="0">
              <a:spAutoFit/>
            </a:bodyPr>
            <a:lstStyle/>
            <a:p>
              <a:r>
                <a:rPr lang="en-US" sz="1800" dirty="0">
                  <a:solidFill>
                    <a:schemeClr val="bg1"/>
                  </a:solidFill>
                  <a:effectLst/>
                  <a:latin typeface="Cambria" panose="02040503050406030204" pitchFamily="18" charset="0"/>
                  <a:ea typeface="Cambria" panose="02040503050406030204" pitchFamily="18" charset="0"/>
                </a:rPr>
                <a:t>ICT capabilities aren't evenly distributed, due to geographical and economical reasons, and disparities in education and technological literacy contribute to a digital divide. Affordability of deices and internet services can limit the access for </a:t>
              </a:r>
              <a:r>
                <a:rPr lang="en-US" dirty="0">
                  <a:solidFill>
                    <a:schemeClr val="bg1"/>
                  </a:solidFill>
                  <a:latin typeface="Cambria" panose="02040503050406030204" pitchFamily="18" charset="0"/>
                  <a:ea typeface="Cambria" panose="02040503050406030204" pitchFamily="18" charset="0"/>
                </a:rPr>
                <a:t>ICT. </a:t>
              </a:r>
            </a:p>
            <a:p>
              <a:r>
                <a:rPr lang="en-US" sz="2000" dirty="0">
                  <a:solidFill>
                    <a:schemeClr val="bg1"/>
                  </a:solidFill>
                  <a:latin typeface="Cambria" panose="02040503050406030204" pitchFamily="18" charset="0"/>
                  <a:ea typeface="Cambria" panose="02040503050406030204" pitchFamily="18" charset="0"/>
                </a:rPr>
                <a:t>The digital divide can lead to social exclusion.</a:t>
              </a:r>
              <a:endParaRPr lang="fr-FR" sz="2000" dirty="0">
                <a:solidFill>
                  <a:schemeClr val="bg1"/>
                </a:solidFill>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2587477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4" name="Groupe 133">
            <a:extLst>
              <a:ext uri="{FF2B5EF4-FFF2-40B4-BE49-F238E27FC236}">
                <a16:creationId xmlns:a16="http://schemas.microsoft.com/office/drawing/2014/main" id="{81191AC0-30BF-4505-969A-1757EE4C0A28}"/>
              </a:ext>
            </a:extLst>
          </p:cNvPr>
          <p:cNvGrpSpPr/>
          <p:nvPr/>
        </p:nvGrpSpPr>
        <p:grpSpPr>
          <a:xfrm rot="16200000">
            <a:off x="-3903185" y="4384553"/>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6" name="ZoneTexte 135">
            <a:extLst>
              <a:ext uri="{FF2B5EF4-FFF2-40B4-BE49-F238E27FC236}">
                <a16:creationId xmlns:a16="http://schemas.microsoft.com/office/drawing/2014/main" id="{5B774B20-1C14-4A1C-ACA4-2032FE043442}"/>
              </a:ext>
            </a:extLst>
          </p:cNvPr>
          <p:cNvSpPr txBox="1"/>
          <p:nvPr/>
        </p:nvSpPr>
        <p:spPr>
          <a:xfrm>
            <a:off x="2676426" y="1562799"/>
            <a:ext cx="6839148" cy="1077218"/>
          </a:xfrm>
          <a:prstGeom prst="rect">
            <a:avLst/>
          </a:prstGeom>
          <a:noFill/>
        </p:spPr>
        <p:txBody>
          <a:bodyPr wrap="square" rtlCol="0">
            <a:spAutoFit/>
          </a:bodyPr>
          <a:lstStyle/>
          <a:p>
            <a:pPr algn="ctr"/>
            <a:r>
              <a:rPr lang="en-US" sz="3200" b="1" dirty="0">
                <a:solidFill>
                  <a:schemeClr val="tx1">
                    <a:lumMod val="95000"/>
                    <a:lumOff val="5000"/>
                  </a:schemeClr>
                </a:solidFill>
                <a:latin typeface="Segoe UI Black" panose="020B0A02040204020203" pitchFamily="34" charset="0"/>
                <a:ea typeface="Segoe UI Black" panose="020B0A02040204020203" pitchFamily="34" charset="0"/>
              </a:rPr>
              <a:t>Some examples of technologies related to ICT  </a:t>
            </a:r>
            <a:endParaRPr lang="fr-FR" sz="3200" dirty="0">
              <a:solidFill>
                <a:schemeClr val="tx1">
                  <a:lumMod val="95000"/>
                  <a:lumOff val="5000"/>
                </a:schemeClr>
              </a:solidFill>
              <a:latin typeface="Segoe UI Black" panose="020B0A02040204020203" pitchFamily="34" charset="0"/>
              <a:ea typeface="Segoe UI Black" panose="020B0A02040204020203" pitchFamily="34" charset="0"/>
            </a:endParaRPr>
          </a:p>
        </p:txBody>
      </p:sp>
      <p:pic>
        <p:nvPicPr>
          <p:cNvPr id="4" name="Image 3">
            <a:extLst>
              <a:ext uri="{FF2B5EF4-FFF2-40B4-BE49-F238E27FC236}">
                <a16:creationId xmlns:a16="http://schemas.microsoft.com/office/drawing/2014/main" id="{F918EE08-00AA-4ECA-A636-4B86372577F1}"/>
              </a:ext>
            </a:extLst>
          </p:cNvPr>
          <p:cNvPicPr>
            <a:picLocks noChangeAspect="1"/>
          </p:cNvPicPr>
          <p:nvPr/>
        </p:nvPicPr>
        <p:blipFill>
          <a:blip r:embed="rId2"/>
          <a:stretch>
            <a:fillRect/>
          </a:stretch>
        </p:blipFill>
        <p:spPr>
          <a:xfrm>
            <a:off x="1145981" y="3480147"/>
            <a:ext cx="3230181" cy="1815054"/>
          </a:xfrm>
          <a:prstGeom prst="roundRect">
            <a:avLst/>
          </a:prstGeom>
        </p:spPr>
      </p:pic>
      <p:pic>
        <p:nvPicPr>
          <p:cNvPr id="5" name="Image 4">
            <a:extLst>
              <a:ext uri="{FF2B5EF4-FFF2-40B4-BE49-F238E27FC236}">
                <a16:creationId xmlns:a16="http://schemas.microsoft.com/office/drawing/2014/main" id="{339C5EB9-215C-4C12-AC7F-6882F3092392}"/>
              </a:ext>
            </a:extLst>
          </p:cNvPr>
          <p:cNvPicPr>
            <a:picLocks noChangeAspect="1"/>
          </p:cNvPicPr>
          <p:nvPr/>
        </p:nvPicPr>
        <p:blipFill>
          <a:blip r:embed="rId3"/>
          <a:stretch>
            <a:fillRect/>
          </a:stretch>
        </p:blipFill>
        <p:spPr>
          <a:xfrm>
            <a:off x="4703132" y="3480147"/>
            <a:ext cx="3230181" cy="1845033"/>
          </a:xfrm>
          <a:prstGeom prst="roundRect">
            <a:avLst/>
          </a:prstGeom>
        </p:spPr>
      </p:pic>
      <p:pic>
        <p:nvPicPr>
          <p:cNvPr id="6" name="Image 5">
            <a:extLst>
              <a:ext uri="{FF2B5EF4-FFF2-40B4-BE49-F238E27FC236}">
                <a16:creationId xmlns:a16="http://schemas.microsoft.com/office/drawing/2014/main" id="{95C5E6D4-1216-4974-9EC9-90E84C13543B}"/>
              </a:ext>
            </a:extLst>
          </p:cNvPr>
          <p:cNvPicPr>
            <a:picLocks noChangeAspect="1"/>
          </p:cNvPicPr>
          <p:nvPr/>
        </p:nvPicPr>
        <p:blipFill>
          <a:blip r:embed="rId4"/>
          <a:stretch>
            <a:fillRect/>
          </a:stretch>
        </p:blipFill>
        <p:spPr>
          <a:xfrm>
            <a:off x="8260283" y="3480147"/>
            <a:ext cx="3230180" cy="1845033"/>
          </a:xfrm>
          <a:prstGeom prst="roundRect">
            <a:avLst/>
          </a:prstGeom>
        </p:spPr>
      </p:pic>
      <p:grpSp>
        <p:nvGrpSpPr>
          <p:cNvPr id="14" name="Groupe 13">
            <a:extLst>
              <a:ext uri="{FF2B5EF4-FFF2-40B4-BE49-F238E27FC236}">
                <a16:creationId xmlns:a16="http://schemas.microsoft.com/office/drawing/2014/main" id="{B504D59D-4D52-4A17-8AA3-0668E07B1C4A}"/>
              </a:ext>
            </a:extLst>
          </p:cNvPr>
          <p:cNvGrpSpPr/>
          <p:nvPr/>
        </p:nvGrpSpPr>
        <p:grpSpPr>
          <a:xfrm rot="5400000">
            <a:off x="7602164" y="457952"/>
            <a:ext cx="8552032" cy="409337"/>
            <a:chOff x="-1440380" y="167395"/>
            <a:chExt cx="8552032" cy="409337"/>
          </a:xfrm>
        </p:grpSpPr>
        <p:sp>
          <p:nvSpPr>
            <p:cNvPr id="15" name="Signe Moins 14">
              <a:extLst>
                <a:ext uri="{FF2B5EF4-FFF2-40B4-BE49-F238E27FC236}">
                  <a16:creationId xmlns:a16="http://schemas.microsoft.com/office/drawing/2014/main" id="{B37E31EE-EE8C-40BC-8BFD-ECAAA5888EF8}"/>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Signe Moins 15">
              <a:extLst>
                <a:ext uri="{FF2B5EF4-FFF2-40B4-BE49-F238E27FC236}">
                  <a16:creationId xmlns:a16="http://schemas.microsoft.com/office/drawing/2014/main" id="{0E8B2FDC-B557-4110-8868-EFC5F7FAA92A}"/>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7" name="Connecteur droit 6">
            <a:extLst>
              <a:ext uri="{FF2B5EF4-FFF2-40B4-BE49-F238E27FC236}">
                <a16:creationId xmlns:a16="http://schemas.microsoft.com/office/drawing/2014/main" id="{98C05797-9454-470E-8C73-04316AC7556A}"/>
              </a:ext>
            </a:extLst>
          </p:cNvPr>
          <p:cNvCxnSpPr>
            <a:cxnSpLocks/>
          </p:cNvCxnSpPr>
          <p:nvPr/>
        </p:nvCxnSpPr>
        <p:spPr>
          <a:xfrm>
            <a:off x="2586983" y="2838735"/>
            <a:ext cx="7018034"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380B7CBF-78E7-4314-AFFE-954B14DE0309}"/>
              </a:ext>
            </a:extLst>
          </p:cNvPr>
          <p:cNvCxnSpPr>
            <a:cxnSpLocks/>
          </p:cNvCxnSpPr>
          <p:nvPr/>
        </p:nvCxnSpPr>
        <p:spPr>
          <a:xfrm>
            <a:off x="2586983" y="1394346"/>
            <a:ext cx="7018034"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1" name="Connecteur droit 10">
            <a:extLst>
              <a:ext uri="{FF2B5EF4-FFF2-40B4-BE49-F238E27FC236}">
                <a16:creationId xmlns:a16="http://schemas.microsoft.com/office/drawing/2014/main" id="{3C60C5DE-5919-4AD7-9880-88F47E720F52}"/>
              </a:ext>
            </a:extLst>
          </p:cNvPr>
          <p:cNvCxnSpPr/>
          <p:nvPr/>
        </p:nvCxnSpPr>
        <p:spPr>
          <a:xfrm>
            <a:off x="2586983" y="1394346"/>
            <a:ext cx="0" cy="14443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5AB70862-CCC9-4904-B7F4-3C246DF6A040}"/>
              </a:ext>
            </a:extLst>
          </p:cNvPr>
          <p:cNvCxnSpPr>
            <a:cxnSpLocks/>
          </p:cNvCxnSpPr>
          <p:nvPr/>
        </p:nvCxnSpPr>
        <p:spPr>
          <a:xfrm>
            <a:off x="9605017" y="1394346"/>
            <a:ext cx="0" cy="14443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6E698BF-227D-40E3-A89B-988D0A22E041}"/>
              </a:ext>
            </a:extLst>
          </p:cNvPr>
          <p:cNvCxnSpPr/>
          <p:nvPr/>
        </p:nvCxnSpPr>
        <p:spPr>
          <a:xfrm>
            <a:off x="9092493" y="1501514"/>
            <a:ext cx="8461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D266B603-0DA1-4787-B1A8-6CD9B9E4009B}"/>
              </a:ext>
            </a:extLst>
          </p:cNvPr>
          <p:cNvCxnSpPr/>
          <p:nvPr/>
        </p:nvCxnSpPr>
        <p:spPr>
          <a:xfrm>
            <a:off x="2095663" y="2652016"/>
            <a:ext cx="9826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57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4" name="Groupe 133">
            <a:extLst>
              <a:ext uri="{FF2B5EF4-FFF2-40B4-BE49-F238E27FC236}">
                <a16:creationId xmlns:a16="http://schemas.microsoft.com/office/drawing/2014/main" id="{81191AC0-30BF-4505-969A-1757EE4C0A28}"/>
              </a:ext>
            </a:extLst>
          </p:cNvPr>
          <p:cNvGrpSpPr/>
          <p:nvPr/>
        </p:nvGrpSpPr>
        <p:grpSpPr>
          <a:xfrm rot="16200000">
            <a:off x="-3903185" y="4384553"/>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4" name="Image 3">
            <a:extLst>
              <a:ext uri="{FF2B5EF4-FFF2-40B4-BE49-F238E27FC236}">
                <a16:creationId xmlns:a16="http://schemas.microsoft.com/office/drawing/2014/main" id="{F918EE08-00AA-4ECA-A636-4B86372577F1}"/>
              </a:ext>
            </a:extLst>
          </p:cNvPr>
          <p:cNvPicPr>
            <a:picLocks noChangeAspect="1"/>
          </p:cNvPicPr>
          <p:nvPr/>
        </p:nvPicPr>
        <p:blipFill>
          <a:blip r:embed="rId2"/>
          <a:stretch>
            <a:fillRect/>
          </a:stretch>
        </p:blipFill>
        <p:spPr>
          <a:xfrm>
            <a:off x="760548" y="1882804"/>
            <a:ext cx="4891339" cy="3194686"/>
          </a:xfrm>
          <a:prstGeom prst="roundRect">
            <a:avLst/>
          </a:prstGeom>
        </p:spPr>
      </p:pic>
      <p:pic>
        <p:nvPicPr>
          <p:cNvPr id="5" name="Image 4">
            <a:extLst>
              <a:ext uri="{FF2B5EF4-FFF2-40B4-BE49-F238E27FC236}">
                <a16:creationId xmlns:a16="http://schemas.microsoft.com/office/drawing/2014/main" id="{339C5EB9-215C-4C12-AC7F-6882F3092392}"/>
              </a:ext>
            </a:extLst>
          </p:cNvPr>
          <p:cNvPicPr>
            <a:picLocks noChangeAspect="1"/>
          </p:cNvPicPr>
          <p:nvPr/>
        </p:nvPicPr>
        <p:blipFill>
          <a:blip r:embed="rId3"/>
          <a:stretch>
            <a:fillRect/>
          </a:stretch>
        </p:blipFill>
        <p:spPr>
          <a:xfrm>
            <a:off x="760548" y="-687731"/>
            <a:ext cx="2971832" cy="1697468"/>
          </a:xfrm>
          <a:prstGeom prst="roundRect">
            <a:avLst/>
          </a:prstGeom>
        </p:spPr>
      </p:pic>
      <p:pic>
        <p:nvPicPr>
          <p:cNvPr id="6" name="Image 5">
            <a:extLst>
              <a:ext uri="{FF2B5EF4-FFF2-40B4-BE49-F238E27FC236}">
                <a16:creationId xmlns:a16="http://schemas.microsoft.com/office/drawing/2014/main" id="{95C5E6D4-1216-4974-9EC9-90E84C13543B}"/>
              </a:ext>
            </a:extLst>
          </p:cNvPr>
          <p:cNvPicPr>
            <a:picLocks noChangeAspect="1"/>
          </p:cNvPicPr>
          <p:nvPr/>
        </p:nvPicPr>
        <p:blipFill>
          <a:blip r:embed="rId4"/>
          <a:stretch>
            <a:fillRect/>
          </a:stretch>
        </p:blipFill>
        <p:spPr>
          <a:xfrm>
            <a:off x="760548" y="-2821732"/>
            <a:ext cx="2971832" cy="1697468"/>
          </a:xfrm>
          <a:prstGeom prst="roundRect">
            <a:avLst/>
          </a:prstGeom>
        </p:spPr>
      </p:pic>
      <p:grpSp>
        <p:nvGrpSpPr>
          <p:cNvPr id="14" name="Groupe 13">
            <a:extLst>
              <a:ext uri="{FF2B5EF4-FFF2-40B4-BE49-F238E27FC236}">
                <a16:creationId xmlns:a16="http://schemas.microsoft.com/office/drawing/2014/main" id="{B504D59D-4D52-4A17-8AA3-0668E07B1C4A}"/>
              </a:ext>
            </a:extLst>
          </p:cNvPr>
          <p:cNvGrpSpPr/>
          <p:nvPr/>
        </p:nvGrpSpPr>
        <p:grpSpPr>
          <a:xfrm rot="5400000">
            <a:off x="7602164" y="457952"/>
            <a:ext cx="8552032" cy="409337"/>
            <a:chOff x="-1440380" y="167395"/>
            <a:chExt cx="8552032" cy="409337"/>
          </a:xfrm>
        </p:grpSpPr>
        <p:sp>
          <p:nvSpPr>
            <p:cNvPr id="15" name="Signe Moins 14">
              <a:extLst>
                <a:ext uri="{FF2B5EF4-FFF2-40B4-BE49-F238E27FC236}">
                  <a16:creationId xmlns:a16="http://schemas.microsoft.com/office/drawing/2014/main" id="{B37E31EE-EE8C-40BC-8BFD-ECAAA5888EF8}"/>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Signe Moins 15">
              <a:extLst>
                <a:ext uri="{FF2B5EF4-FFF2-40B4-BE49-F238E27FC236}">
                  <a16:creationId xmlns:a16="http://schemas.microsoft.com/office/drawing/2014/main" id="{0E8B2FDC-B557-4110-8868-EFC5F7FAA92A}"/>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ZoneTexte 1">
            <a:extLst>
              <a:ext uri="{FF2B5EF4-FFF2-40B4-BE49-F238E27FC236}">
                <a16:creationId xmlns:a16="http://schemas.microsoft.com/office/drawing/2014/main" id="{3A737F50-AB50-41F1-864C-B83749DEB0B8}"/>
              </a:ext>
            </a:extLst>
          </p:cNvPr>
          <p:cNvSpPr txBox="1"/>
          <p:nvPr/>
        </p:nvSpPr>
        <p:spPr>
          <a:xfrm>
            <a:off x="6291889" y="2306471"/>
            <a:ext cx="3517310" cy="584775"/>
          </a:xfrm>
          <a:prstGeom prst="rect">
            <a:avLst/>
          </a:prstGeom>
          <a:noFill/>
        </p:spPr>
        <p:txBody>
          <a:bodyPr wrap="none" rtlCol="0">
            <a:spAutoFit/>
          </a:bodyPr>
          <a:lstStyle/>
          <a:p>
            <a:r>
              <a:rPr lang="en-US" sz="3200" b="1" dirty="0">
                <a:solidFill>
                  <a:schemeClr val="tx1">
                    <a:lumMod val="85000"/>
                    <a:lumOff val="15000"/>
                  </a:schemeClr>
                </a:solidFill>
                <a:effectLst/>
                <a:latin typeface="Segoe UI Black" panose="020B0A02040204020203" pitchFamily="34" charset="0"/>
                <a:ea typeface="Segoe UI Black" panose="020B0A02040204020203" pitchFamily="34" charset="0"/>
              </a:rPr>
              <a:t>Microsoft Tools:</a:t>
            </a:r>
            <a:endParaRPr lang="fr-FR" sz="3200" dirty="0">
              <a:solidFill>
                <a:schemeClr val="tx1">
                  <a:lumMod val="85000"/>
                  <a:lumOff val="15000"/>
                </a:schemeClr>
              </a:solidFill>
              <a:effectLst/>
              <a:latin typeface="Segoe UI Black" panose="020B0A02040204020203" pitchFamily="34" charset="0"/>
              <a:ea typeface="Segoe UI Black" panose="020B0A02040204020203" pitchFamily="34" charset="0"/>
            </a:endParaRPr>
          </a:p>
        </p:txBody>
      </p:sp>
      <p:sp>
        <p:nvSpPr>
          <p:cNvPr id="7" name="ZoneTexte 6">
            <a:extLst>
              <a:ext uri="{FF2B5EF4-FFF2-40B4-BE49-F238E27FC236}">
                <a16:creationId xmlns:a16="http://schemas.microsoft.com/office/drawing/2014/main" id="{39622166-CEE1-425B-AE19-90FB020F3FD4}"/>
              </a:ext>
            </a:extLst>
          </p:cNvPr>
          <p:cNvSpPr txBox="1"/>
          <p:nvPr/>
        </p:nvSpPr>
        <p:spPr>
          <a:xfrm>
            <a:off x="6291889" y="3125509"/>
            <a:ext cx="2605137" cy="1477328"/>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Microsoft Office 365</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Microsoft Team </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Azure </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Visual Studio </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One Drive</a:t>
            </a:r>
            <a:endParaRPr lang="fr-FR" b="1" dirty="0">
              <a:latin typeface="Cambria" panose="02040503050406030204" pitchFamily="18" charset="0"/>
              <a:ea typeface="Cambria" panose="02040503050406030204" pitchFamily="18" charset="0"/>
            </a:endParaRPr>
          </a:p>
        </p:txBody>
      </p:sp>
      <p:cxnSp>
        <p:nvCxnSpPr>
          <p:cNvPr id="9" name="Connecteur droit 8">
            <a:extLst>
              <a:ext uri="{FF2B5EF4-FFF2-40B4-BE49-F238E27FC236}">
                <a16:creationId xmlns:a16="http://schemas.microsoft.com/office/drawing/2014/main" id="{AEE3D95A-E0F5-4170-9668-CBD582658A16}"/>
              </a:ext>
            </a:extLst>
          </p:cNvPr>
          <p:cNvCxnSpPr/>
          <p:nvPr/>
        </p:nvCxnSpPr>
        <p:spPr>
          <a:xfrm>
            <a:off x="6291889" y="2988860"/>
            <a:ext cx="36300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06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4" name="Groupe 133">
            <a:extLst>
              <a:ext uri="{FF2B5EF4-FFF2-40B4-BE49-F238E27FC236}">
                <a16:creationId xmlns:a16="http://schemas.microsoft.com/office/drawing/2014/main" id="{81191AC0-30BF-4505-969A-1757EE4C0A28}"/>
              </a:ext>
            </a:extLst>
          </p:cNvPr>
          <p:cNvGrpSpPr/>
          <p:nvPr/>
        </p:nvGrpSpPr>
        <p:grpSpPr>
          <a:xfrm rot="16200000">
            <a:off x="-3903185" y="4384553"/>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4" name="Image 3">
            <a:extLst>
              <a:ext uri="{FF2B5EF4-FFF2-40B4-BE49-F238E27FC236}">
                <a16:creationId xmlns:a16="http://schemas.microsoft.com/office/drawing/2014/main" id="{F918EE08-00AA-4ECA-A636-4B86372577F1}"/>
              </a:ext>
            </a:extLst>
          </p:cNvPr>
          <p:cNvPicPr>
            <a:picLocks noChangeAspect="1"/>
          </p:cNvPicPr>
          <p:nvPr/>
        </p:nvPicPr>
        <p:blipFill>
          <a:blip r:embed="rId2"/>
          <a:stretch>
            <a:fillRect/>
          </a:stretch>
        </p:blipFill>
        <p:spPr>
          <a:xfrm>
            <a:off x="760548" y="5848263"/>
            <a:ext cx="2971832" cy="1788366"/>
          </a:xfrm>
          <a:prstGeom prst="roundRect">
            <a:avLst/>
          </a:prstGeom>
        </p:spPr>
      </p:pic>
      <p:pic>
        <p:nvPicPr>
          <p:cNvPr id="5" name="Image 4">
            <a:extLst>
              <a:ext uri="{FF2B5EF4-FFF2-40B4-BE49-F238E27FC236}">
                <a16:creationId xmlns:a16="http://schemas.microsoft.com/office/drawing/2014/main" id="{339C5EB9-215C-4C12-AC7F-6882F3092392}"/>
              </a:ext>
            </a:extLst>
          </p:cNvPr>
          <p:cNvPicPr>
            <a:picLocks noChangeAspect="1"/>
          </p:cNvPicPr>
          <p:nvPr/>
        </p:nvPicPr>
        <p:blipFill>
          <a:blip r:embed="rId3"/>
          <a:stretch>
            <a:fillRect/>
          </a:stretch>
        </p:blipFill>
        <p:spPr>
          <a:xfrm>
            <a:off x="823475" y="1868534"/>
            <a:ext cx="4693151" cy="3120932"/>
          </a:xfrm>
          <a:prstGeom prst="roundRect">
            <a:avLst/>
          </a:prstGeom>
        </p:spPr>
      </p:pic>
      <p:pic>
        <p:nvPicPr>
          <p:cNvPr id="6" name="Image 5">
            <a:extLst>
              <a:ext uri="{FF2B5EF4-FFF2-40B4-BE49-F238E27FC236}">
                <a16:creationId xmlns:a16="http://schemas.microsoft.com/office/drawing/2014/main" id="{95C5E6D4-1216-4974-9EC9-90E84C13543B}"/>
              </a:ext>
            </a:extLst>
          </p:cNvPr>
          <p:cNvPicPr>
            <a:picLocks noChangeAspect="1"/>
          </p:cNvPicPr>
          <p:nvPr/>
        </p:nvPicPr>
        <p:blipFill>
          <a:blip r:embed="rId4"/>
          <a:stretch>
            <a:fillRect/>
          </a:stretch>
        </p:blipFill>
        <p:spPr>
          <a:xfrm>
            <a:off x="760548" y="-687731"/>
            <a:ext cx="2971832" cy="1697468"/>
          </a:xfrm>
          <a:prstGeom prst="roundRect">
            <a:avLst/>
          </a:prstGeom>
        </p:spPr>
      </p:pic>
      <p:grpSp>
        <p:nvGrpSpPr>
          <p:cNvPr id="14" name="Groupe 13">
            <a:extLst>
              <a:ext uri="{FF2B5EF4-FFF2-40B4-BE49-F238E27FC236}">
                <a16:creationId xmlns:a16="http://schemas.microsoft.com/office/drawing/2014/main" id="{B504D59D-4D52-4A17-8AA3-0668E07B1C4A}"/>
              </a:ext>
            </a:extLst>
          </p:cNvPr>
          <p:cNvGrpSpPr/>
          <p:nvPr/>
        </p:nvGrpSpPr>
        <p:grpSpPr>
          <a:xfrm rot="5400000">
            <a:off x="7602164" y="457952"/>
            <a:ext cx="8552032" cy="409337"/>
            <a:chOff x="-1440380" y="167395"/>
            <a:chExt cx="8552032" cy="409337"/>
          </a:xfrm>
        </p:grpSpPr>
        <p:sp>
          <p:nvSpPr>
            <p:cNvPr id="15" name="Signe Moins 14">
              <a:extLst>
                <a:ext uri="{FF2B5EF4-FFF2-40B4-BE49-F238E27FC236}">
                  <a16:creationId xmlns:a16="http://schemas.microsoft.com/office/drawing/2014/main" id="{B37E31EE-EE8C-40BC-8BFD-ECAAA5888EF8}"/>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Signe Moins 15">
              <a:extLst>
                <a:ext uri="{FF2B5EF4-FFF2-40B4-BE49-F238E27FC236}">
                  <a16:creationId xmlns:a16="http://schemas.microsoft.com/office/drawing/2014/main" id="{0E8B2FDC-B557-4110-8868-EFC5F7FAA92A}"/>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ZoneTexte 1">
            <a:extLst>
              <a:ext uri="{FF2B5EF4-FFF2-40B4-BE49-F238E27FC236}">
                <a16:creationId xmlns:a16="http://schemas.microsoft.com/office/drawing/2014/main" id="{3A737F50-AB50-41F1-864C-B83749DEB0B8}"/>
              </a:ext>
            </a:extLst>
          </p:cNvPr>
          <p:cNvSpPr txBox="1"/>
          <p:nvPr/>
        </p:nvSpPr>
        <p:spPr>
          <a:xfrm>
            <a:off x="6291889" y="2306471"/>
            <a:ext cx="3474028" cy="584775"/>
          </a:xfrm>
          <a:prstGeom prst="rect">
            <a:avLst/>
          </a:prstGeom>
          <a:noFill/>
        </p:spPr>
        <p:txBody>
          <a:bodyPr wrap="none" rtlCol="0">
            <a:spAutoFit/>
          </a:bodyPr>
          <a:lstStyle/>
          <a:p>
            <a:r>
              <a:rPr lang="en-US" sz="3200" b="1" dirty="0">
                <a:solidFill>
                  <a:schemeClr val="tx1">
                    <a:lumMod val="85000"/>
                    <a:lumOff val="15000"/>
                  </a:schemeClr>
                </a:solidFill>
                <a:effectLst/>
                <a:latin typeface="Segoe UI Black" panose="020B0A02040204020203" pitchFamily="34" charset="0"/>
                <a:ea typeface="Segoe UI Black" panose="020B0A02040204020203" pitchFamily="34" charset="0"/>
              </a:rPr>
              <a:t>Google services:</a:t>
            </a:r>
            <a:endParaRPr lang="fr-FR" sz="3200" dirty="0">
              <a:solidFill>
                <a:schemeClr val="tx1">
                  <a:lumMod val="85000"/>
                  <a:lumOff val="15000"/>
                </a:schemeClr>
              </a:solidFill>
              <a:effectLst/>
              <a:latin typeface="Segoe UI Black" panose="020B0A02040204020203" pitchFamily="34" charset="0"/>
              <a:ea typeface="Segoe UI Black" panose="020B0A02040204020203" pitchFamily="34" charset="0"/>
            </a:endParaRPr>
          </a:p>
        </p:txBody>
      </p:sp>
      <p:sp>
        <p:nvSpPr>
          <p:cNvPr id="7" name="ZoneTexte 6">
            <a:extLst>
              <a:ext uri="{FF2B5EF4-FFF2-40B4-BE49-F238E27FC236}">
                <a16:creationId xmlns:a16="http://schemas.microsoft.com/office/drawing/2014/main" id="{39622166-CEE1-425B-AE19-90FB020F3FD4}"/>
              </a:ext>
            </a:extLst>
          </p:cNvPr>
          <p:cNvSpPr txBox="1"/>
          <p:nvPr/>
        </p:nvSpPr>
        <p:spPr>
          <a:xfrm>
            <a:off x="6291889" y="3125509"/>
            <a:ext cx="3708066" cy="1477328"/>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Google Search</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Gmail </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Google Drive  </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Google Maps </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Google Sheets, Docs And Slides</a:t>
            </a:r>
            <a:endParaRPr lang="fr-FR" b="1" dirty="0">
              <a:latin typeface="Cambria" panose="02040503050406030204" pitchFamily="18" charset="0"/>
              <a:ea typeface="Cambria" panose="02040503050406030204" pitchFamily="18" charset="0"/>
            </a:endParaRPr>
          </a:p>
        </p:txBody>
      </p:sp>
      <p:cxnSp>
        <p:nvCxnSpPr>
          <p:cNvPr id="9" name="Connecteur droit 8">
            <a:extLst>
              <a:ext uri="{FF2B5EF4-FFF2-40B4-BE49-F238E27FC236}">
                <a16:creationId xmlns:a16="http://schemas.microsoft.com/office/drawing/2014/main" id="{AEE3D95A-E0F5-4170-9668-CBD582658A16}"/>
              </a:ext>
            </a:extLst>
          </p:cNvPr>
          <p:cNvCxnSpPr/>
          <p:nvPr/>
        </p:nvCxnSpPr>
        <p:spPr>
          <a:xfrm>
            <a:off x="6291889" y="2988860"/>
            <a:ext cx="36300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894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4" name="Groupe 133">
            <a:extLst>
              <a:ext uri="{FF2B5EF4-FFF2-40B4-BE49-F238E27FC236}">
                <a16:creationId xmlns:a16="http://schemas.microsoft.com/office/drawing/2014/main" id="{81191AC0-30BF-4505-969A-1757EE4C0A28}"/>
              </a:ext>
            </a:extLst>
          </p:cNvPr>
          <p:cNvGrpSpPr/>
          <p:nvPr/>
        </p:nvGrpSpPr>
        <p:grpSpPr>
          <a:xfrm rot="16200000">
            <a:off x="-3903185" y="4384553"/>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4" name="Image 3">
            <a:extLst>
              <a:ext uri="{FF2B5EF4-FFF2-40B4-BE49-F238E27FC236}">
                <a16:creationId xmlns:a16="http://schemas.microsoft.com/office/drawing/2014/main" id="{F918EE08-00AA-4ECA-A636-4B86372577F1}"/>
              </a:ext>
            </a:extLst>
          </p:cNvPr>
          <p:cNvPicPr>
            <a:picLocks noChangeAspect="1"/>
          </p:cNvPicPr>
          <p:nvPr/>
        </p:nvPicPr>
        <p:blipFill>
          <a:blip r:embed="rId2"/>
          <a:stretch>
            <a:fillRect/>
          </a:stretch>
        </p:blipFill>
        <p:spPr>
          <a:xfrm>
            <a:off x="760548" y="7719113"/>
            <a:ext cx="2971832" cy="1788366"/>
          </a:xfrm>
          <a:prstGeom prst="roundRect">
            <a:avLst/>
          </a:prstGeom>
        </p:spPr>
      </p:pic>
      <p:pic>
        <p:nvPicPr>
          <p:cNvPr id="5" name="Image 4">
            <a:extLst>
              <a:ext uri="{FF2B5EF4-FFF2-40B4-BE49-F238E27FC236}">
                <a16:creationId xmlns:a16="http://schemas.microsoft.com/office/drawing/2014/main" id="{339C5EB9-215C-4C12-AC7F-6882F3092392}"/>
              </a:ext>
            </a:extLst>
          </p:cNvPr>
          <p:cNvPicPr>
            <a:picLocks noChangeAspect="1"/>
          </p:cNvPicPr>
          <p:nvPr/>
        </p:nvPicPr>
        <p:blipFill>
          <a:blip r:embed="rId3"/>
          <a:stretch>
            <a:fillRect/>
          </a:stretch>
        </p:blipFill>
        <p:spPr>
          <a:xfrm>
            <a:off x="726853" y="5746157"/>
            <a:ext cx="3039222" cy="1814924"/>
          </a:xfrm>
          <a:prstGeom prst="roundRect">
            <a:avLst/>
          </a:prstGeom>
        </p:spPr>
      </p:pic>
      <p:pic>
        <p:nvPicPr>
          <p:cNvPr id="6" name="Image 5">
            <a:extLst>
              <a:ext uri="{FF2B5EF4-FFF2-40B4-BE49-F238E27FC236}">
                <a16:creationId xmlns:a16="http://schemas.microsoft.com/office/drawing/2014/main" id="{95C5E6D4-1216-4974-9EC9-90E84C13543B}"/>
              </a:ext>
            </a:extLst>
          </p:cNvPr>
          <p:cNvPicPr>
            <a:picLocks noChangeAspect="1"/>
          </p:cNvPicPr>
          <p:nvPr/>
        </p:nvPicPr>
        <p:blipFill>
          <a:blip r:embed="rId4"/>
          <a:stretch>
            <a:fillRect/>
          </a:stretch>
        </p:blipFill>
        <p:spPr>
          <a:xfrm>
            <a:off x="823475" y="1915531"/>
            <a:ext cx="4562079" cy="3023106"/>
          </a:xfrm>
          <a:prstGeom prst="roundRect">
            <a:avLst/>
          </a:prstGeom>
        </p:spPr>
      </p:pic>
      <p:grpSp>
        <p:nvGrpSpPr>
          <p:cNvPr id="14" name="Groupe 13">
            <a:extLst>
              <a:ext uri="{FF2B5EF4-FFF2-40B4-BE49-F238E27FC236}">
                <a16:creationId xmlns:a16="http://schemas.microsoft.com/office/drawing/2014/main" id="{B504D59D-4D52-4A17-8AA3-0668E07B1C4A}"/>
              </a:ext>
            </a:extLst>
          </p:cNvPr>
          <p:cNvGrpSpPr/>
          <p:nvPr/>
        </p:nvGrpSpPr>
        <p:grpSpPr>
          <a:xfrm rot="5400000">
            <a:off x="7602164" y="457952"/>
            <a:ext cx="8552032" cy="409337"/>
            <a:chOff x="-1440380" y="167395"/>
            <a:chExt cx="8552032" cy="409337"/>
          </a:xfrm>
        </p:grpSpPr>
        <p:sp>
          <p:nvSpPr>
            <p:cNvPr id="15" name="Signe Moins 14">
              <a:extLst>
                <a:ext uri="{FF2B5EF4-FFF2-40B4-BE49-F238E27FC236}">
                  <a16:creationId xmlns:a16="http://schemas.microsoft.com/office/drawing/2014/main" id="{B37E31EE-EE8C-40BC-8BFD-ECAAA5888EF8}"/>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Signe Moins 15">
              <a:extLst>
                <a:ext uri="{FF2B5EF4-FFF2-40B4-BE49-F238E27FC236}">
                  <a16:creationId xmlns:a16="http://schemas.microsoft.com/office/drawing/2014/main" id="{0E8B2FDC-B557-4110-8868-EFC5F7FAA92A}"/>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ZoneTexte 1">
            <a:extLst>
              <a:ext uri="{FF2B5EF4-FFF2-40B4-BE49-F238E27FC236}">
                <a16:creationId xmlns:a16="http://schemas.microsoft.com/office/drawing/2014/main" id="{3A737F50-AB50-41F1-864C-B83749DEB0B8}"/>
              </a:ext>
            </a:extLst>
          </p:cNvPr>
          <p:cNvSpPr txBox="1"/>
          <p:nvPr/>
        </p:nvSpPr>
        <p:spPr>
          <a:xfrm>
            <a:off x="6291889" y="2306471"/>
            <a:ext cx="3334567" cy="584775"/>
          </a:xfrm>
          <a:prstGeom prst="rect">
            <a:avLst/>
          </a:prstGeom>
          <a:noFill/>
        </p:spPr>
        <p:txBody>
          <a:bodyPr wrap="none" rtlCol="0">
            <a:spAutoFit/>
          </a:bodyPr>
          <a:lstStyle/>
          <a:p>
            <a:r>
              <a:rPr lang="en-US" sz="3200" b="1" dirty="0">
                <a:solidFill>
                  <a:schemeClr val="tx1">
                    <a:lumMod val="85000"/>
                    <a:lumOff val="15000"/>
                  </a:schemeClr>
                </a:solidFill>
                <a:effectLst/>
                <a:latin typeface="Segoe UI Black" panose="020B0A02040204020203" pitchFamily="34" charset="0"/>
                <a:ea typeface="Segoe UI Black" panose="020B0A02040204020203" pitchFamily="34" charset="0"/>
              </a:rPr>
              <a:t>Git and GitHub:</a:t>
            </a:r>
            <a:endParaRPr lang="fr-FR" sz="3200" dirty="0">
              <a:solidFill>
                <a:schemeClr val="tx1">
                  <a:lumMod val="85000"/>
                  <a:lumOff val="15000"/>
                </a:schemeClr>
              </a:solidFill>
              <a:effectLst/>
              <a:latin typeface="Segoe UI Black" panose="020B0A02040204020203" pitchFamily="34" charset="0"/>
              <a:ea typeface="Segoe UI Black" panose="020B0A02040204020203" pitchFamily="34" charset="0"/>
            </a:endParaRPr>
          </a:p>
        </p:txBody>
      </p:sp>
      <p:sp>
        <p:nvSpPr>
          <p:cNvPr id="7" name="ZoneTexte 6">
            <a:extLst>
              <a:ext uri="{FF2B5EF4-FFF2-40B4-BE49-F238E27FC236}">
                <a16:creationId xmlns:a16="http://schemas.microsoft.com/office/drawing/2014/main" id="{39622166-CEE1-425B-AE19-90FB020F3FD4}"/>
              </a:ext>
            </a:extLst>
          </p:cNvPr>
          <p:cNvSpPr txBox="1"/>
          <p:nvPr/>
        </p:nvSpPr>
        <p:spPr>
          <a:xfrm>
            <a:off x="6291889" y="3125509"/>
            <a:ext cx="1958228" cy="1477328"/>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Git</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GitHub</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Repositories </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Branching </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Pull Requests </a:t>
            </a:r>
          </a:p>
        </p:txBody>
      </p:sp>
      <p:cxnSp>
        <p:nvCxnSpPr>
          <p:cNvPr id="9" name="Connecteur droit 8">
            <a:extLst>
              <a:ext uri="{FF2B5EF4-FFF2-40B4-BE49-F238E27FC236}">
                <a16:creationId xmlns:a16="http://schemas.microsoft.com/office/drawing/2014/main" id="{AEE3D95A-E0F5-4170-9668-CBD582658A16}"/>
              </a:ext>
            </a:extLst>
          </p:cNvPr>
          <p:cNvCxnSpPr/>
          <p:nvPr/>
        </p:nvCxnSpPr>
        <p:spPr>
          <a:xfrm>
            <a:off x="6291889" y="2988860"/>
            <a:ext cx="36300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885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4" name="Rectangle : coins arrondis 23">
            <a:extLst>
              <a:ext uri="{FF2B5EF4-FFF2-40B4-BE49-F238E27FC236}">
                <a16:creationId xmlns:a16="http://schemas.microsoft.com/office/drawing/2014/main" id="{EC823AB1-0F97-40A9-B181-0B9415EBE8B3}"/>
              </a:ext>
            </a:extLst>
          </p:cNvPr>
          <p:cNvSpPr/>
          <p:nvPr/>
        </p:nvSpPr>
        <p:spPr>
          <a:xfrm>
            <a:off x="3265713" y="2027551"/>
            <a:ext cx="3120573" cy="3904343"/>
          </a:xfrm>
          <a:prstGeom prst="roundRect">
            <a:avLst/>
          </a:prstGeom>
          <a:solidFill>
            <a:srgbClr val="B8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2907F1BA-7356-4B11-922D-941DD96EE598}"/>
              </a:ext>
            </a:extLst>
          </p:cNvPr>
          <p:cNvSpPr txBox="1"/>
          <p:nvPr/>
        </p:nvSpPr>
        <p:spPr>
          <a:xfrm>
            <a:off x="754743" y="972457"/>
            <a:ext cx="3164969" cy="646331"/>
          </a:xfrm>
          <a:prstGeom prst="rect">
            <a:avLst/>
          </a:prstGeom>
          <a:noFill/>
        </p:spPr>
        <p:txBody>
          <a:bodyPr wrap="none" rtlCol="0">
            <a:spAutoFit/>
          </a:bodyPr>
          <a:lstStyle/>
          <a:p>
            <a:r>
              <a:rPr lang="fr-FR" sz="3600" dirty="0">
                <a:solidFill>
                  <a:schemeClr val="bg1">
                    <a:lumMod val="95000"/>
                  </a:schemeClr>
                </a:solidFill>
                <a:latin typeface="Franklin Gothic Demi Cond" panose="020B0706030402020204" pitchFamily="34" charset="0"/>
              </a:rPr>
              <a:t>Table of contents</a:t>
            </a:r>
          </a:p>
        </p:txBody>
      </p:sp>
      <p:sp>
        <p:nvSpPr>
          <p:cNvPr id="7" name="ZoneTexte 6">
            <a:extLst>
              <a:ext uri="{FF2B5EF4-FFF2-40B4-BE49-F238E27FC236}">
                <a16:creationId xmlns:a16="http://schemas.microsoft.com/office/drawing/2014/main" id="{5B477ADA-F19C-435C-A630-7C14787CBF0E}"/>
              </a:ext>
            </a:extLst>
          </p:cNvPr>
          <p:cNvSpPr txBox="1"/>
          <p:nvPr/>
        </p:nvSpPr>
        <p:spPr>
          <a:xfrm>
            <a:off x="754743" y="2233449"/>
            <a:ext cx="754743" cy="646331"/>
          </a:xfrm>
          <a:prstGeom prst="rect">
            <a:avLst/>
          </a:prstGeom>
          <a:noFill/>
        </p:spPr>
        <p:txBody>
          <a:bodyPr wrap="square" rtlCol="0">
            <a:spAutoFit/>
          </a:bodyPr>
          <a:lstStyle/>
          <a:p>
            <a:r>
              <a:rPr lang="fr-FR" sz="3600" b="1" dirty="0">
                <a:solidFill>
                  <a:schemeClr val="bg1">
                    <a:lumMod val="95000"/>
                  </a:schemeClr>
                </a:solidFill>
                <a:latin typeface="Consolas" panose="020B0609020204030204" pitchFamily="49" charset="0"/>
              </a:rPr>
              <a:t>01</a:t>
            </a:r>
          </a:p>
        </p:txBody>
      </p:sp>
      <p:sp>
        <p:nvSpPr>
          <p:cNvPr id="9" name="ZoneTexte 8">
            <a:extLst>
              <a:ext uri="{FF2B5EF4-FFF2-40B4-BE49-F238E27FC236}">
                <a16:creationId xmlns:a16="http://schemas.microsoft.com/office/drawing/2014/main" id="{887AF295-F42C-4F1B-8F8E-9FB9A6329C56}"/>
              </a:ext>
            </a:extLst>
          </p:cNvPr>
          <p:cNvSpPr txBox="1"/>
          <p:nvPr/>
        </p:nvSpPr>
        <p:spPr>
          <a:xfrm>
            <a:off x="754743" y="3164116"/>
            <a:ext cx="2177143" cy="2554545"/>
          </a:xfrm>
          <a:prstGeom prst="rect">
            <a:avLst/>
          </a:prstGeom>
          <a:noFill/>
        </p:spPr>
        <p:txBody>
          <a:bodyPr wrap="square" rtlCol="0">
            <a:spAutoFit/>
          </a:bodyPr>
          <a:lstStyle/>
          <a:p>
            <a:r>
              <a:rPr lang="en-US" sz="2000" b="1" dirty="0">
                <a:solidFill>
                  <a:schemeClr val="bg1">
                    <a:lumMod val="95000"/>
                  </a:schemeClr>
                </a:solidFill>
                <a:effectLst/>
                <a:latin typeface="Cambria" panose="02040503050406030204" pitchFamily="18" charset="0"/>
                <a:ea typeface="Cambria" panose="02040503050406030204" pitchFamily="18" charset="0"/>
              </a:rPr>
              <a:t>What is ICT, information and communications technology or technologies? and</a:t>
            </a:r>
          </a:p>
          <a:p>
            <a:r>
              <a:rPr lang="en-US" sz="2000" b="1" dirty="0">
                <a:solidFill>
                  <a:schemeClr val="bg1">
                    <a:lumMod val="95000"/>
                  </a:schemeClr>
                </a:solidFill>
                <a:effectLst/>
                <a:latin typeface="Cambria" panose="02040503050406030204" pitchFamily="18" charset="0"/>
                <a:ea typeface="Cambria" panose="02040503050406030204" pitchFamily="18" charset="0"/>
              </a:rPr>
              <a:t>technologies included in ICT</a:t>
            </a:r>
            <a:endParaRPr lang="fr-FR" sz="2000" b="1" dirty="0">
              <a:solidFill>
                <a:schemeClr val="bg1">
                  <a:lumMod val="95000"/>
                </a:schemeClr>
              </a:solidFill>
              <a:effectLst/>
              <a:latin typeface="Cambria" panose="02040503050406030204" pitchFamily="18" charset="0"/>
              <a:ea typeface="Cambria" panose="02040503050406030204" pitchFamily="18" charset="0"/>
            </a:endParaRPr>
          </a:p>
        </p:txBody>
      </p:sp>
      <p:sp>
        <p:nvSpPr>
          <p:cNvPr id="12" name="ZoneTexte 11">
            <a:extLst>
              <a:ext uri="{FF2B5EF4-FFF2-40B4-BE49-F238E27FC236}">
                <a16:creationId xmlns:a16="http://schemas.microsoft.com/office/drawing/2014/main" id="{E22B8C8E-4E9F-415D-A2BD-8355CC50A482}"/>
              </a:ext>
            </a:extLst>
          </p:cNvPr>
          <p:cNvSpPr txBox="1"/>
          <p:nvPr/>
        </p:nvSpPr>
        <p:spPr>
          <a:xfrm>
            <a:off x="3737428" y="2231696"/>
            <a:ext cx="754743" cy="646331"/>
          </a:xfrm>
          <a:prstGeom prst="rect">
            <a:avLst/>
          </a:prstGeom>
          <a:noFill/>
        </p:spPr>
        <p:txBody>
          <a:bodyPr wrap="square" rtlCol="0">
            <a:spAutoFit/>
          </a:bodyPr>
          <a:lstStyle/>
          <a:p>
            <a:r>
              <a:rPr lang="fr-FR" sz="3600" b="1" dirty="0">
                <a:solidFill>
                  <a:schemeClr val="tx1">
                    <a:lumMod val="85000"/>
                    <a:lumOff val="15000"/>
                  </a:schemeClr>
                </a:solidFill>
                <a:latin typeface="Consolas" panose="020B0609020204030204" pitchFamily="49" charset="0"/>
              </a:rPr>
              <a:t>02</a:t>
            </a:r>
          </a:p>
        </p:txBody>
      </p:sp>
      <p:sp>
        <p:nvSpPr>
          <p:cNvPr id="13" name="ZoneTexte 12">
            <a:extLst>
              <a:ext uri="{FF2B5EF4-FFF2-40B4-BE49-F238E27FC236}">
                <a16:creationId xmlns:a16="http://schemas.microsoft.com/office/drawing/2014/main" id="{478F71A9-3C86-448A-9F08-E17192C8EA2F}"/>
              </a:ext>
            </a:extLst>
          </p:cNvPr>
          <p:cNvSpPr txBox="1"/>
          <p:nvPr/>
        </p:nvSpPr>
        <p:spPr>
          <a:xfrm>
            <a:off x="3731402" y="3164116"/>
            <a:ext cx="2177143" cy="2246769"/>
          </a:xfrm>
          <a:prstGeom prst="rect">
            <a:avLst/>
          </a:prstGeom>
          <a:noFill/>
        </p:spPr>
        <p:txBody>
          <a:bodyPr wrap="square" rtlCol="0">
            <a:spAutoFit/>
          </a:bodyPr>
          <a:lstStyle/>
          <a:p>
            <a:r>
              <a:rPr lang="en-US" sz="2000" b="1" dirty="0">
                <a:solidFill>
                  <a:schemeClr val="tx1">
                    <a:lumMod val="85000"/>
                    <a:lumOff val="15000"/>
                  </a:schemeClr>
                </a:solidFill>
                <a:latin typeface="Cambria" panose="02040503050406030204" pitchFamily="18" charset="0"/>
                <a:ea typeface="Cambria" panose="02040503050406030204" pitchFamily="18" charset="0"/>
              </a:rPr>
              <a:t>ICT vs IT and ICT components that include hardware, software, middleware, data…</a:t>
            </a:r>
            <a:endParaRPr lang="fr-FR" sz="200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14" name="ZoneTexte 13">
            <a:extLst>
              <a:ext uri="{FF2B5EF4-FFF2-40B4-BE49-F238E27FC236}">
                <a16:creationId xmlns:a16="http://schemas.microsoft.com/office/drawing/2014/main" id="{70078B67-6CA1-40E3-9A82-0DD563AB8C44}"/>
              </a:ext>
            </a:extLst>
          </p:cNvPr>
          <p:cNvSpPr txBox="1"/>
          <p:nvPr/>
        </p:nvSpPr>
        <p:spPr>
          <a:xfrm>
            <a:off x="6720113" y="2231696"/>
            <a:ext cx="754743" cy="646331"/>
          </a:xfrm>
          <a:prstGeom prst="rect">
            <a:avLst/>
          </a:prstGeom>
          <a:noFill/>
        </p:spPr>
        <p:txBody>
          <a:bodyPr wrap="square" rtlCol="0">
            <a:spAutoFit/>
          </a:bodyPr>
          <a:lstStyle/>
          <a:p>
            <a:r>
              <a:rPr lang="fr-FR" sz="3600" b="1" dirty="0">
                <a:solidFill>
                  <a:schemeClr val="tx1">
                    <a:lumMod val="85000"/>
                    <a:lumOff val="15000"/>
                  </a:schemeClr>
                </a:solidFill>
                <a:latin typeface="Consolas" panose="020B0609020204030204" pitchFamily="49" charset="0"/>
              </a:rPr>
              <a:t>03</a:t>
            </a:r>
          </a:p>
        </p:txBody>
      </p:sp>
      <p:sp>
        <p:nvSpPr>
          <p:cNvPr id="15" name="ZoneTexte 14">
            <a:extLst>
              <a:ext uri="{FF2B5EF4-FFF2-40B4-BE49-F238E27FC236}">
                <a16:creationId xmlns:a16="http://schemas.microsoft.com/office/drawing/2014/main" id="{7B84F70B-B64E-497A-B0C9-9DFB18DC9736}"/>
              </a:ext>
            </a:extLst>
          </p:cNvPr>
          <p:cNvSpPr txBox="1"/>
          <p:nvPr/>
        </p:nvSpPr>
        <p:spPr>
          <a:xfrm>
            <a:off x="6720113" y="3164115"/>
            <a:ext cx="2177143" cy="1631216"/>
          </a:xfrm>
          <a:prstGeom prst="rect">
            <a:avLst/>
          </a:prstGeom>
          <a:noFill/>
        </p:spPr>
        <p:txBody>
          <a:bodyPr wrap="square" rtlCol="0">
            <a:spAutoFit/>
          </a:bodyPr>
          <a:lstStyle/>
          <a:p>
            <a:r>
              <a:rPr lang="en-US" sz="2000" b="1" dirty="0">
                <a:solidFill>
                  <a:schemeClr val="tx1">
                    <a:lumMod val="85000"/>
                    <a:lumOff val="15000"/>
                  </a:schemeClr>
                </a:solidFill>
                <a:latin typeface="Cambria" panose="02040503050406030204" pitchFamily="18" charset="0"/>
                <a:ea typeface="Cambria" panose="02040503050406030204" pitchFamily="18" charset="0"/>
              </a:rPr>
              <a:t>The importance of  ICT in businesses  and the challenges that it creates  </a:t>
            </a:r>
            <a:endParaRPr lang="fr-FR" sz="200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16" name="ZoneTexte 15">
            <a:extLst>
              <a:ext uri="{FF2B5EF4-FFF2-40B4-BE49-F238E27FC236}">
                <a16:creationId xmlns:a16="http://schemas.microsoft.com/office/drawing/2014/main" id="{8FC0BE49-7B0F-4346-949E-B3B38BF4B8D5}"/>
              </a:ext>
            </a:extLst>
          </p:cNvPr>
          <p:cNvSpPr txBox="1"/>
          <p:nvPr/>
        </p:nvSpPr>
        <p:spPr>
          <a:xfrm>
            <a:off x="9429492" y="2231695"/>
            <a:ext cx="754743" cy="646331"/>
          </a:xfrm>
          <a:prstGeom prst="rect">
            <a:avLst/>
          </a:prstGeom>
          <a:noFill/>
        </p:spPr>
        <p:txBody>
          <a:bodyPr wrap="square" rtlCol="0">
            <a:spAutoFit/>
          </a:bodyPr>
          <a:lstStyle/>
          <a:p>
            <a:r>
              <a:rPr lang="fr-FR" sz="3600" b="1" dirty="0">
                <a:solidFill>
                  <a:schemeClr val="tx1">
                    <a:lumMod val="85000"/>
                    <a:lumOff val="15000"/>
                  </a:schemeClr>
                </a:solidFill>
                <a:latin typeface="Consolas" panose="020B0609020204030204" pitchFamily="49" charset="0"/>
              </a:rPr>
              <a:t>04</a:t>
            </a:r>
          </a:p>
        </p:txBody>
      </p:sp>
      <p:sp>
        <p:nvSpPr>
          <p:cNvPr id="17" name="ZoneTexte 16">
            <a:extLst>
              <a:ext uri="{FF2B5EF4-FFF2-40B4-BE49-F238E27FC236}">
                <a16:creationId xmlns:a16="http://schemas.microsoft.com/office/drawing/2014/main" id="{ED07E3CC-37AE-4604-9BAD-46E29FCC2A98}"/>
              </a:ext>
            </a:extLst>
          </p:cNvPr>
          <p:cNvSpPr txBox="1"/>
          <p:nvPr/>
        </p:nvSpPr>
        <p:spPr>
          <a:xfrm>
            <a:off x="9231083" y="3284403"/>
            <a:ext cx="2177143" cy="2246769"/>
          </a:xfrm>
          <a:prstGeom prst="rect">
            <a:avLst/>
          </a:prstGeom>
          <a:noFill/>
        </p:spPr>
        <p:txBody>
          <a:bodyPr wrap="square" rtlCol="0">
            <a:spAutoFit/>
          </a:bodyPr>
          <a:lstStyle/>
          <a:p>
            <a:r>
              <a:rPr lang="en-US" sz="2000" b="1" dirty="0">
                <a:solidFill>
                  <a:schemeClr val="tx1">
                    <a:lumMod val="85000"/>
                    <a:lumOff val="15000"/>
                  </a:schemeClr>
                </a:solidFill>
                <a:latin typeface="Cambria" panose="02040503050406030204" pitchFamily="18" charset="0"/>
                <a:ea typeface="Cambria" panose="02040503050406030204" pitchFamily="18" charset="0"/>
              </a:rPr>
              <a:t>ICT, the digital age and digital divide and finally some examples of technologies related to ICT</a:t>
            </a:r>
            <a:endParaRPr lang="fr-FR" sz="2000" dirty="0">
              <a:solidFill>
                <a:schemeClr val="tx1">
                  <a:lumMod val="85000"/>
                  <a:lumOff val="15000"/>
                </a:schemeClr>
              </a:solidFill>
              <a:latin typeface="Cambria" panose="02040503050406030204" pitchFamily="18" charset="0"/>
              <a:ea typeface="Cambria" panose="02040503050406030204" pitchFamily="18" charset="0"/>
            </a:endParaRPr>
          </a:p>
        </p:txBody>
      </p:sp>
      <p:grpSp>
        <p:nvGrpSpPr>
          <p:cNvPr id="18" name="Groupe 17">
            <a:extLst>
              <a:ext uri="{FF2B5EF4-FFF2-40B4-BE49-F238E27FC236}">
                <a16:creationId xmlns:a16="http://schemas.microsoft.com/office/drawing/2014/main" id="{978A9CCA-BDB6-4D4F-ACD3-AF5B657EC015}"/>
              </a:ext>
            </a:extLst>
          </p:cNvPr>
          <p:cNvGrpSpPr/>
          <p:nvPr/>
        </p:nvGrpSpPr>
        <p:grpSpPr>
          <a:xfrm>
            <a:off x="-1454548" y="563120"/>
            <a:ext cx="8552032" cy="409337"/>
            <a:chOff x="-1440380" y="167395"/>
            <a:chExt cx="8552032" cy="409337"/>
          </a:xfrm>
        </p:grpSpPr>
        <p:sp>
          <p:nvSpPr>
            <p:cNvPr id="19" name="Signe Moins 18">
              <a:extLst>
                <a:ext uri="{FF2B5EF4-FFF2-40B4-BE49-F238E27FC236}">
                  <a16:creationId xmlns:a16="http://schemas.microsoft.com/office/drawing/2014/main" id="{F63491FB-9001-4010-88A0-157FF4F8428E}"/>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Signe Moins 19">
              <a:extLst>
                <a:ext uri="{FF2B5EF4-FFF2-40B4-BE49-F238E27FC236}">
                  <a16:creationId xmlns:a16="http://schemas.microsoft.com/office/drawing/2014/main" id="{AC919405-6459-4821-9644-41CD3481BD50}"/>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1" name="Groupe 20">
            <a:extLst>
              <a:ext uri="{FF2B5EF4-FFF2-40B4-BE49-F238E27FC236}">
                <a16:creationId xmlns:a16="http://schemas.microsoft.com/office/drawing/2014/main" id="{551CA91A-1243-4D8E-9183-9A755611C989}"/>
              </a:ext>
            </a:extLst>
          </p:cNvPr>
          <p:cNvGrpSpPr/>
          <p:nvPr/>
        </p:nvGrpSpPr>
        <p:grpSpPr>
          <a:xfrm>
            <a:off x="5341987" y="6048904"/>
            <a:ext cx="8175009" cy="392637"/>
            <a:chOff x="5505707" y="5651459"/>
            <a:chExt cx="8175009" cy="392637"/>
          </a:xfrm>
        </p:grpSpPr>
        <p:sp>
          <p:nvSpPr>
            <p:cNvPr id="22" name="Signe Moins 21">
              <a:extLst>
                <a:ext uri="{FF2B5EF4-FFF2-40B4-BE49-F238E27FC236}">
                  <a16:creationId xmlns:a16="http://schemas.microsoft.com/office/drawing/2014/main" id="{CD80B916-65D5-4E8D-96A9-B135C6DB32DD}"/>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Signe Moins 22">
              <a:extLst>
                <a:ext uri="{FF2B5EF4-FFF2-40B4-BE49-F238E27FC236}">
                  <a16:creationId xmlns:a16="http://schemas.microsoft.com/office/drawing/2014/main" id="{07938E33-A4C4-4C49-A40C-37F08E5BBF6D}"/>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2515891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4" name="Rectangle : coins arrondis 23">
            <a:extLst>
              <a:ext uri="{FF2B5EF4-FFF2-40B4-BE49-F238E27FC236}">
                <a16:creationId xmlns:a16="http://schemas.microsoft.com/office/drawing/2014/main" id="{EC823AB1-0F97-40A9-B181-0B9415EBE8B3}"/>
              </a:ext>
            </a:extLst>
          </p:cNvPr>
          <p:cNvSpPr/>
          <p:nvPr/>
        </p:nvSpPr>
        <p:spPr>
          <a:xfrm>
            <a:off x="6248397" y="2027551"/>
            <a:ext cx="3120573" cy="3904343"/>
          </a:xfrm>
          <a:prstGeom prst="roundRect">
            <a:avLst/>
          </a:prstGeom>
          <a:solidFill>
            <a:srgbClr val="838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2907F1BA-7356-4B11-922D-941DD96EE598}"/>
              </a:ext>
            </a:extLst>
          </p:cNvPr>
          <p:cNvSpPr txBox="1"/>
          <p:nvPr/>
        </p:nvSpPr>
        <p:spPr>
          <a:xfrm>
            <a:off x="754743" y="972457"/>
            <a:ext cx="3164969" cy="646331"/>
          </a:xfrm>
          <a:prstGeom prst="rect">
            <a:avLst/>
          </a:prstGeom>
          <a:noFill/>
        </p:spPr>
        <p:txBody>
          <a:bodyPr wrap="none" rtlCol="0">
            <a:spAutoFit/>
          </a:bodyPr>
          <a:lstStyle/>
          <a:p>
            <a:r>
              <a:rPr lang="fr-FR" sz="3600" dirty="0">
                <a:solidFill>
                  <a:schemeClr val="bg1">
                    <a:lumMod val="95000"/>
                  </a:schemeClr>
                </a:solidFill>
                <a:latin typeface="Franklin Gothic Demi Cond" panose="020B0706030402020204" pitchFamily="34" charset="0"/>
              </a:rPr>
              <a:t>Table of contents</a:t>
            </a:r>
          </a:p>
        </p:txBody>
      </p:sp>
      <p:sp>
        <p:nvSpPr>
          <p:cNvPr id="7" name="ZoneTexte 6">
            <a:extLst>
              <a:ext uri="{FF2B5EF4-FFF2-40B4-BE49-F238E27FC236}">
                <a16:creationId xmlns:a16="http://schemas.microsoft.com/office/drawing/2014/main" id="{5B477ADA-F19C-435C-A630-7C14787CBF0E}"/>
              </a:ext>
            </a:extLst>
          </p:cNvPr>
          <p:cNvSpPr txBox="1"/>
          <p:nvPr/>
        </p:nvSpPr>
        <p:spPr>
          <a:xfrm>
            <a:off x="754743" y="2233449"/>
            <a:ext cx="754743" cy="646331"/>
          </a:xfrm>
          <a:prstGeom prst="rect">
            <a:avLst/>
          </a:prstGeom>
          <a:noFill/>
        </p:spPr>
        <p:txBody>
          <a:bodyPr wrap="square" rtlCol="0">
            <a:spAutoFit/>
          </a:bodyPr>
          <a:lstStyle/>
          <a:p>
            <a:r>
              <a:rPr lang="fr-FR" sz="3600" b="1" dirty="0">
                <a:solidFill>
                  <a:schemeClr val="bg1">
                    <a:lumMod val="95000"/>
                  </a:schemeClr>
                </a:solidFill>
                <a:latin typeface="Consolas" panose="020B0609020204030204" pitchFamily="49" charset="0"/>
              </a:rPr>
              <a:t>01</a:t>
            </a:r>
          </a:p>
        </p:txBody>
      </p:sp>
      <p:sp>
        <p:nvSpPr>
          <p:cNvPr id="9" name="ZoneTexte 8">
            <a:extLst>
              <a:ext uri="{FF2B5EF4-FFF2-40B4-BE49-F238E27FC236}">
                <a16:creationId xmlns:a16="http://schemas.microsoft.com/office/drawing/2014/main" id="{887AF295-F42C-4F1B-8F8E-9FB9A6329C56}"/>
              </a:ext>
            </a:extLst>
          </p:cNvPr>
          <p:cNvSpPr txBox="1"/>
          <p:nvPr/>
        </p:nvSpPr>
        <p:spPr>
          <a:xfrm>
            <a:off x="754743" y="3164116"/>
            <a:ext cx="2177143" cy="2554545"/>
          </a:xfrm>
          <a:prstGeom prst="rect">
            <a:avLst/>
          </a:prstGeom>
          <a:noFill/>
        </p:spPr>
        <p:txBody>
          <a:bodyPr wrap="square" rtlCol="0">
            <a:spAutoFit/>
          </a:bodyPr>
          <a:lstStyle/>
          <a:p>
            <a:r>
              <a:rPr lang="en-US" sz="2000" b="1" dirty="0">
                <a:solidFill>
                  <a:schemeClr val="bg1">
                    <a:lumMod val="95000"/>
                  </a:schemeClr>
                </a:solidFill>
                <a:effectLst/>
                <a:latin typeface="Cambria" panose="02040503050406030204" pitchFamily="18" charset="0"/>
                <a:ea typeface="Cambria" panose="02040503050406030204" pitchFamily="18" charset="0"/>
              </a:rPr>
              <a:t>What is ICT, information and communications technology or technologies? and</a:t>
            </a:r>
          </a:p>
          <a:p>
            <a:r>
              <a:rPr lang="en-US" sz="2000" b="1" dirty="0">
                <a:solidFill>
                  <a:schemeClr val="bg1">
                    <a:lumMod val="95000"/>
                  </a:schemeClr>
                </a:solidFill>
                <a:effectLst/>
                <a:latin typeface="Cambria" panose="02040503050406030204" pitchFamily="18" charset="0"/>
                <a:ea typeface="Cambria" panose="02040503050406030204" pitchFamily="18" charset="0"/>
              </a:rPr>
              <a:t>technologies included in ICT</a:t>
            </a:r>
            <a:endParaRPr lang="fr-FR" sz="2000" b="1" dirty="0">
              <a:solidFill>
                <a:schemeClr val="bg1">
                  <a:lumMod val="95000"/>
                </a:schemeClr>
              </a:solidFill>
              <a:effectLst/>
              <a:latin typeface="Cambria" panose="02040503050406030204" pitchFamily="18" charset="0"/>
              <a:ea typeface="Cambria" panose="02040503050406030204" pitchFamily="18" charset="0"/>
            </a:endParaRPr>
          </a:p>
        </p:txBody>
      </p:sp>
      <p:sp>
        <p:nvSpPr>
          <p:cNvPr id="12" name="ZoneTexte 11">
            <a:extLst>
              <a:ext uri="{FF2B5EF4-FFF2-40B4-BE49-F238E27FC236}">
                <a16:creationId xmlns:a16="http://schemas.microsoft.com/office/drawing/2014/main" id="{E22B8C8E-4E9F-415D-A2BD-8355CC50A482}"/>
              </a:ext>
            </a:extLst>
          </p:cNvPr>
          <p:cNvSpPr txBox="1"/>
          <p:nvPr/>
        </p:nvSpPr>
        <p:spPr>
          <a:xfrm>
            <a:off x="3737428" y="2231696"/>
            <a:ext cx="754743" cy="646331"/>
          </a:xfrm>
          <a:prstGeom prst="rect">
            <a:avLst/>
          </a:prstGeom>
          <a:noFill/>
        </p:spPr>
        <p:txBody>
          <a:bodyPr wrap="square" rtlCol="0">
            <a:spAutoFit/>
          </a:bodyPr>
          <a:lstStyle/>
          <a:p>
            <a:r>
              <a:rPr lang="fr-FR" sz="3600" b="1" dirty="0">
                <a:solidFill>
                  <a:schemeClr val="bg1">
                    <a:lumMod val="95000"/>
                  </a:schemeClr>
                </a:solidFill>
                <a:latin typeface="Consolas" panose="020B0609020204030204" pitchFamily="49" charset="0"/>
              </a:rPr>
              <a:t>02</a:t>
            </a:r>
          </a:p>
        </p:txBody>
      </p:sp>
      <p:sp>
        <p:nvSpPr>
          <p:cNvPr id="13" name="ZoneTexte 12">
            <a:extLst>
              <a:ext uri="{FF2B5EF4-FFF2-40B4-BE49-F238E27FC236}">
                <a16:creationId xmlns:a16="http://schemas.microsoft.com/office/drawing/2014/main" id="{478F71A9-3C86-448A-9F08-E17192C8EA2F}"/>
              </a:ext>
            </a:extLst>
          </p:cNvPr>
          <p:cNvSpPr txBox="1"/>
          <p:nvPr/>
        </p:nvSpPr>
        <p:spPr>
          <a:xfrm>
            <a:off x="3731402" y="3164116"/>
            <a:ext cx="2177143" cy="2246769"/>
          </a:xfrm>
          <a:prstGeom prst="rect">
            <a:avLst/>
          </a:prstGeom>
          <a:noFill/>
        </p:spPr>
        <p:txBody>
          <a:bodyPr wrap="square" rtlCol="0">
            <a:spAutoFit/>
          </a:bodyPr>
          <a:lstStyle/>
          <a:p>
            <a:r>
              <a:rPr lang="en-US" sz="2000" b="1" dirty="0">
                <a:solidFill>
                  <a:schemeClr val="bg1">
                    <a:lumMod val="95000"/>
                  </a:schemeClr>
                </a:solidFill>
                <a:latin typeface="Cambria" panose="02040503050406030204" pitchFamily="18" charset="0"/>
                <a:ea typeface="Cambria" panose="02040503050406030204" pitchFamily="18" charset="0"/>
              </a:rPr>
              <a:t>ICT vs IT and ICT components that include hardware, software, middleware, data…</a:t>
            </a:r>
            <a:endParaRPr lang="fr-FR" sz="2000" dirty="0">
              <a:solidFill>
                <a:schemeClr val="bg1">
                  <a:lumMod val="95000"/>
                </a:schemeClr>
              </a:solidFill>
              <a:latin typeface="Cambria" panose="02040503050406030204" pitchFamily="18" charset="0"/>
              <a:ea typeface="Cambria" panose="02040503050406030204" pitchFamily="18" charset="0"/>
            </a:endParaRPr>
          </a:p>
        </p:txBody>
      </p:sp>
      <p:sp>
        <p:nvSpPr>
          <p:cNvPr id="14" name="ZoneTexte 13">
            <a:extLst>
              <a:ext uri="{FF2B5EF4-FFF2-40B4-BE49-F238E27FC236}">
                <a16:creationId xmlns:a16="http://schemas.microsoft.com/office/drawing/2014/main" id="{70078B67-6CA1-40E3-9A82-0DD563AB8C44}"/>
              </a:ext>
            </a:extLst>
          </p:cNvPr>
          <p:cNvSpPr txBox="1"/>
          <p:nvPr/>
        </p:nvSpPr>
        <p:spPr>
          <a:xfrm>
            <a:off x="6720113" y="2231696"/>
            <a:ext cx="754743" cy="646331"/>
          </a:xfrm>
          <a:prstGeom prst="rect">
            <a:avLst/>
          </a:prstGeom>
          <a:noFill/>
        </p:spPr>
        <p:txBody>
          <a:bodyPr wrap="square" rtlCol="0">
            <a:spAutoFit/>
          </a:bodyPr>
          <a:lstStyle/>
          <a:p>
            <a:r>
              <a:rPr lang="fr-FR" sz="3600" b="1" dirty="0">
                <a:solidFill>
                  <a:schemeClr val="tx1">
                    <a:lumMod val="85000"/>
                    <a:lumOff val="15000"/>
                  </a:schemeClr>
                </a:solidFill>
                <a:latin typeface="Consolas" panose="020B0609020204030204" pitchFamily="49" charset="0"/>
              </a:rPr>
              <a:t>03</a:t>
            </a:r>
          </a:p>
        </p:txBody>
      </p:sp>
      <p:sp>
        <p:nvSpPr>
          <p:cNvPr id="15" name="ZoneTexte 14">
            <a:extLst>
              <a:ext uri="{FF2B5EF4-FFF2-40B4-BE49-F238E27FC236}">
                <a16:creationId xmlns:a16="http://schemas.microsoft.com/office/drawing/2014/main" id="{7B84F70B-B64E-497A-B0C9-9DFB18DC9736}"/>
              </a:ext>
            </a:extLst>
          </p:cNvPr>
          <p:cNvSpPr txBox="1"/>
          <p:nvPr/>
        </p:nvSpPr>
        <p:spPr>
          <a:xfrm>
            <a:off x="6720113" y="3164115"/>
            <a:ext cx="2177143" cy="1631216"/>
          </a:xfrm>
          <a:prstGeom prst="rect">
            <a:avLst/>
          </a:prstGeom>
          <a:noFill/>
        </p:spPr>
        <p:txBody>
          <a:bodyPr wrap="square" rtlCol="0">
            <a:spAutoFit/>
          </a:bodyPr>
          <a:lstStyle/>
          <a:p>
            <a:r>
              <a:rPr lang="en-US" sz="2000" b="1" dirty="0">
                <a:solidFill>
                  <a:schemeClr val="tx1">
                    <a:lumMod val="85000"/>
                    <a:lumOff val="15000"/>
                  </a:schemeClr>
                </a:solidFill>
                <a:latin typeface="Cambria" panose="02040503050406030204" pitchFamily="18" charset="0"/>
                <a:ea typeface="Cambria" panose="02040503050406030204" pitchFamily="18" charset="0"/>
              </a:rPr>
              <a:t>The importance of  ICT in businesses  and the challenges that it creates  </a:t>
            </a:r>
            <a:endParaRPr lang="fr-FR" sz="200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16" name="ZoneTexte 15">
            <a:extLst>
              <a:ext uri="{FF2B5EF4-FFF2-40B4-BE49-F238E27FC236}">
                <a16:creationId xmlns:a16="http://schemas.microsoft.com/office/drawing/2014/main" id="{8FC0BE49-7B0F-4346-949E-B3B38BF4B8D5}"/>
              </a:ext>
            </a:extLst>
          </p:cNvPr>
          <p:cNvSpPr txBox="1"/>
          <p:nvPr/>
        </p:nvSpPr>
        <p:spPr>
          <a:xfrm>
            <a:off x="9429492" y="2231695"/>
            <a:ext cx="754743" cy="646331"/>
          </a:xfrm>
          <a:prstGeom prst="rect">
            <a:avLst/>
          </a:prstGeom>
          <a:noFill/>
        </p:spPr>
        <p:txBody>
          <a:bodyPr wrap="square" rtlCol="0">
            <a:spAutoFit/>
          </a:bodyPr>
          <a:lstStyle/>
          <a:p>
            <a:r>
              <a:rPr lang="fr-FR" sz="3600" b="1" dirty="0">
                <a:solidFill>
                  <a:schemeClr val="tx1">
                    <a:lumMod val="85000"/>
                    <a:lumOff val="15000"/>
                  </a:schemeClr>
                </a:solidFill>
                <a:latin typeface="Consolas" panose="020B0609020204030204" pitchFamily="49" charset="0"/>
              </a:rPr>
              <a:t>04</a:t>
            </a:r>
          </a:p>
        </p:txBody>
      </p:sp>
      <p:sp>
        <p:nvSpPr>
          <p:cNvPr id="17" name="ZoneTexte 16">
            <a:extLst>
              <a:ext uri="{FF2B5EF4-FFF2-40B4-BE49-F238E27FC236}">
                <a16:creationId xmlns:a16="http://schemas.microsoft.com/office/drawing/2014/main" id="{ED07E3CC-37AE-4604-9BAD-46E29FCC2A98}"/>
              </a:ext>
            </a:extLst>
          </p:cNvPr>
          <p:cNvSpPr txBox="1"/>
          <p:nvPr/>
        </p:nvSpPr>
        <p:spPr>
          <a:xfrm>
            <a:off x="9429492" y="3164115"/>
            <a:ext cx="2177143" cy="2246769"/>
          </a:xfrm>
          <a:prstGeom prst="rect">
            <a:avLst/>
          </a:prstGeom>
          <a:noFill/>
        </p:spPr>
        <p:txBody>
          <a:bodyPr wrap="square" rtlCol="0">
            <a:spAutoFit/>
          </a:bodyPr>
          <a:lstStyle/>
          <a:p>
            <a:r>
              <a:rPr lang="en-US" sz="2000" b="1" dirty="0">
                <a:solidFill>
                  <a:schemeClr val="tx1">
                    <a:lumMod val="85000"/>
                    <a:lumOff val="15000"/>
                  </a:schemeClr>
                </a:solidFill>
                <a:latin typeface="Cambria" panose="02040503050406030204" pitchFamily="18" charset="0"/>
                <a:ea typeface="Cambria" panose="02040503050406030204" pitchFamily="18" charset="0"/>
              </a:rPr>
              <a:t>ICT, the digital age and digital divide and finally some examples of technologies related to ICT</a:t>
            </a:r>
            <a:endParaRPr lang="fr-FR" sz="2000" dirty="0">
              <a:solidFill>
                <a:schemeClr val="tx1">
                  <a:lumMod val="85000"/>
                  <a:lumOff val="15000"/>
                </a:schemeClr>
              </a:solidFill>
              <a:latin typeface="Cambria" panose="02040503050406030204" pitchFamily="18" charset="0"/>
              <a:ea typeface="Cambria" panose="02040503050406030204" pitchFamily="18" charset="0"/>
            </a:endParaRPr>
          </a:p>
        </p:txBody>
      </p:sp>
      <p:grpSp>
        <p:nvGrpSpPr>
          <p:cNvPr id="18" name="Groupe 17">
            <a:extLst>
              <a:ext uri="{FF2B5EF4-FFF2-40B4-BE49-F238E27FC236}">
                <a16:creationId xmlns:a16="http://schemas.microsoft.com/office/drawing/2014/main" id="{F03B238C-FD0C-48B5-A369-B5BEE91032CC}"/>
              </a:ext>
            </a:extLst>
          </p:cNvPr>
          <p:cNvGrpSpPr/>
          <p:nvPr/>
        </p:nvGrpSpPr>
        <p:grpSpPr>
          <a:xfrm>
            <a:off x="-1454548" y="563120"/>
            <a:ext cx="8552032" cy="409337"/>
            <a:chOff x="-1440380" y="167395"/>
            <a:chExt cx="8552032" cy="409337"/>
          </a:xfrm>
        </p:grpSpPr>
        <p:sp>
          <p:nvSpPr>
            <p:cNvPr id="19" name="Signe Moins 18">
              <a:extLst>
                <a:ext uri="{FF2B5EF4-FFF2-40B4-BE49-F238E27FC236}">
                  <a16:creationId xmlns:a16="http://schemas.microsoft.com/office/drawing/2014/main" id="{0D30914E-044B-442A-AC83-35A3C77440E6}"/>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Signe Moins 19">
              <a:extLst>
                <a:ext uri="{FF2B5EF4-FFF2-40B4-BE49-F238E27FC236}">
                  <a16:creationId xmlns:a16="http://schemas.microsoft.com/office/drawing/2014/main" id="{BD2912A3-3504-49B6-BAB7-55AD17EF5EDC}"/>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1" name="Groupe 20">
            <a:extLst>
              <a:ext uri="{FF2B5EF4-FFF2-40B4-BE49-F238E27FC236}">
                <a16:creationId xmlns:a16="http://schemas.microsoft.com/office/drawing/2014/main" id="{0700F7EC-89EF-4BFD-A17B-7B9425AF9CBB}"/>
              </a:ext>
            </a:extLst>
          </p:cNvPr>
          <p:cNvGrpSpPr/>
          <p:nvPr/>
        </p:nvGrpSpPr>
        <p:grpSpPr>
          <a:xfrm>
            <a:off x="5341987" y="6217982"/>
            <a:ext cx="8175009" cy="392637"/>
            <a:chOff x="5505707" y="5651459"/>
            <a:chExt cx="8175009" cy="392637"/>
          </a:xfrm>
        </p:grpSpPr>
        <p:sp>
          <p:nvSpPr>
            <p:cNvPr id="22" name="Signe Moins 21">
              <a:extLst>
                <a:ext uri="{FF2B5EF4-FFF2-40B4-BE49-F238E27FC236}">
                  <a16:creationId xmlns:a16="http://schemas.microsoft.com/office/drawing/2014/main" id="{C46B961F-2288-4F5A-9576-29AFA0D8A9BC}"/>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Signe Moins 22">
              <a:extLst>
                <a:ext uri="{FF2B5EF4-FFF2-40B4-BE49-F238E27FC236}">
                  <a16:creationId xmlns:a16="http://schemas.microsoft.com/office/drawing/2014/main" id="{8F115512-8D92-440B-9088-795771DEE26F}"/>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140849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4" name="Rectangle : coins arrondis 23">
            <a:extLst>
              <a:ext uri="{FF2B5EF4-FFF2-40B4-BE49-F238E27FC236}">
                <a16:creationId xmlns:a16="http://schemas.microsoft.com/office/drawing/2014/main" id="{EC823AB1-0F97-40A9-B181-0B9415EBE8B3}"/>
              </a:ext>
            </a:extLst>
          </p:cNvPr>
          <p:cNvSpPr/>
          <p:nvPr/>
        </p:nvSpPr>
        <p:spPr>
          <a:xfrm>
            <a:off x="8897255" y="2032000"/>
            <a:ext cx="3120573" cy="3904343"/>
          </a:xfrm>
          <a:prstGeom prst="roundRect">
            <a:avLst/>
          </a:prstGeom>
          <a:solidFill>
            <a:srgbClr val="D9B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2907F1BA-7356-4B11-922D-941DD96EE598}"/>
              </a:ext>
            </a:extLst>
          </p:cNvPr>
          <p:cNvSpPr txBox="1"/>
          <p:nvPr/>
        </p:nvSpPr>
        <p:spPr>
          <a:xfrm>
            <a:off x="754743" y="972457"/>
            <a:ext cx="3164969" cy="646331"/>
          </a:xfrm>
          <a:prstGeom prst="rect">
            <a:avLst/>
          </a:prstGeom>
          <a:noFill/>
        </p:spPr>
        <p:txBody>
          <a:bodyPr wrap="none" rtlCol="0">
            <a:spAutoFit/>
          </a:bodyPr>
          <a:lstStyle/>
          <a:p>
            <a:r>
              <a:rPr lang="fr-FR" sz="3600" dirty="0">
                <a:solidFill>
                  <a:schemeClr val="bg1">
                    <a:lumMod val="95000"/>
                  </a:schemeClr>
                </a:solidFill>
                <a:latin typeface="Franklin Gothic Demi Cond" panose="020B0706030402020204" pitchFamily="34" charset="0"/>
              </a:rPr>
              <a:t>Table of contents</a:t>
            </a:r>
          </a:p>
        </p:txBody>
      </p:sp>
      <p:sp>
        <p:nvSpPr>
          <p:cNvPr id="7" name="ZoneTexte 6">
            <a:extLst>
              <a:ext uri="{FF2B5EF4-FFF2-40B4-BE49-F238E27FC236}">
                <a16:creationId xmlns:a16="http://schemas.microsoft.com/office/drawing/2014/main" id="{5B477ADA-F19C-435C-A630-7C14787CBF0E}"/>
              </a:ext>
            </a:extLst>
          </p:cNvPr>
          <p:cNvSpPr txBox="1"/>
          <p:nvPr/>
        </p:nvSpPr>
        <p:spPr>
          <a:xfrm>
            <a:off x="754743" y="2233449"/>
            <a:ext cx="754743" cy="646331"/>
          </a:xfrm>
          <a:prstGeom prst="rect">
            <a:avLst/>
          </a:prstGeom>
          <a:noFill/>
        </p:spPr>
        <p:txBody>
          <a:bodyPr wrap="square" rtlCol="0">
            <a:spAutoFit/>
          </a:bodyPr>
          <a:lstStyle/>
          <a:p>
            <a:r>
              <a:rPr lang="fr-FR" sz="3600" b="1" dirty="0">
                <a:solidFill>
                  <a:schemeClr val="bg1">
                    <a:lumMod val="95000"/>
                  </a:schemeClr>
                </a:solidFill>
                <a:latin typeface="Consolas" panose="020B0609020204030204" pitchFamily="49" charset="0"/>
              </a:rPr>
              <a:t>01</a:t>
            </a:r>
          </a:p>
        </p:txBody>
      </p:sp>
      <p:sp>
        <p:nvSpPr>
          <p:cNvPr id="9" name="ZoneTexte 8">
            <a:extLst>
              <a:ext uri="{FF2B5EF4-FFF2-40B4-BE49-F238E27FC236}">
                <a16:creationId xmlns:a16="http://schemas.microsoft.com/office/drawing/2014/main" id="{887AF295-F42C-4F1B-8F8E-9FB9A6329C56}"/>
              </a:ext>
            </a:extLst>
          </p:cNvPr>
          <p:cNvSpPr txBox="1"/>
          <p:nvPr/>
        </p:nvSpPr>
        <p:spPr>
          <a:xfrm>
            <a:off x="754743" y="3164116"/>
            <a:ext cx="2177143" cy="2554545"/>
          </a:xfrm>
          <a:prstGeom prst="rect">
            <a:avLst/>
          </a:prstGeom>
          <a:noFill/>
        </p:spPr>
        <p:txBody>
          <a:bodyPr wrap="square" rtlCol="0">
            <a:spAutoFit/>
          </a:bodyPr>
          <a:lstStyle/>
          <a:p>
            <a:r>
              <a:rPr lang="en-US" sz="2000" b="1" dirty="0">
                <a:solidFill>
                  <a:schemeClr val="bg1">
                    <a:lumMod val="95000"/>
                  </a:schemeClr>
                </a:solidFill>
                <a:effectLst/>
                <a:latin typeface="Cambria" panose="02040503050406030204" pitchFamily="18" charset="0"/>
                <a:ea typeface="Cambria" panose="02040503050406030204" pitchFamily="18" charset="0"/>
              </a:rPr>
              <a:t>What is ICT, information and communications technology or technologies? and</a:t>
            </a:r>
          </a:p>
          <a:p>
            <a:r>
              <a:rPr lang="en-US" sz="2000" b="1" dirty="0">
                <a:solidFill>
                  <a:schemeClr val="bg1">
                    <a:lumMod val="95000"/>
                  </a:schemeClr>
                </a:solidFill>
                <a:effectLst/>
                <a:latin typeface="Cambria" panose="02040503050406030204" pitchFamily="18" charset="0"/>
                <a:ea typeface="Cambria" panose="02040503050406030204" pitchFamily="18" charset="0"/>
              </a:rPr>
              <a:t>technologies included in ICT</a:t>
            </a:r>
            <a:endParaRPr lang="fr-FR" sz="2000" b="1" dirty="0">
              <a:solidFill>
                <a:schemeClr val="bg1">
                  <a:lumMod val="95000"/>
                </a:schemeClr>
              </a:solidFill>
              <a:effectLst/>
              <a:latin typeface="Cambria" panose="02040503050406030204" pitchFamily="18" charset="0"/>
              <a:ea typeface="Cambria" panose="02040503050406030204" pitchFamily="18" charset="0"/>
            </a:endParaRPr>
          </a:p>
        </p:txBody>
      </p:sp>
      <p:sp>
        <p:nvSpPr>
          <p:cNvPr id="12" name="ZoneTexte 11">
            <a:extLst>
              <a:ext uri="{FF2B5EF4-FFF2-40B4-BE49-F238E27FC236}">
                <a16:creationId xmlns:a16="http://schemas.microsoft.com/office/drawing/2014/main" id="{E22B8C8E-4E9F-415D-A2BD-8355CC50A482}"/>
              </a:ext>
            </a:extLst>
          </p:cNvPr>
          <p:cNvSpPr txBox="1"/>
          <p:nvPr/>
        </p:nvSpPr>
        <p:spPr>
          <a:xfrm>
            <a:off x="3737428" y="2231696"/>
            <a:ext cx="754743" cy="646331"/>
          </a:xfrm>
          <a:prstGeom prst="rect">
            <a:avLst/>
          </a:prstGeom>
          <a:noFill/>
        </p:spPr>
        <p:txBody>
          <a:bodyPr wrap="square" rtlCol="0">
            <a:spAutoFit/>
          </a:bodyPr>
          <a:lstStyle/>
          <a:p>
            <a:r>
              <a:rPr lang="fr-FR" sz="3600" b="1" dirty="0">
                <a:solidFill>
                  <a:schemeClr val="bg1">
                    <a:lumMod val="95000"/>
                  </a:schemeClr>
                </a:solidFill>
                <a:latin typeface="Consolas" panose="020B0609020204030204" pitchFamily="49" charset="0"/>
              </a:rPr>
              <a:t>02</a:t>
            </a:r>
          </a:p>
        </p:txBody>
      </p:sp>
      <p:sp>
        <p:nvSpPr>
          <p:cNvPr id="13" name="ZoneTexte 12">
            <a:extLst>
              <a:ext uri="{FF2B5EF4-FFF2-40B4-BE49-F238E27FC236}">
                <a16:creationId xmlns:a16="http://schemas.microsoft.com/office/drawing/2014/main" id="{478F71A9-3C86-448A-9F08-E17192C8EA2F}"/>
              </a:ext>
            </a:extLst>
          </p:cNvPr>
          <p:cNvSpPr txBox="1"/>
          <p:nvPr/>
        </p:nvSpPr>
        <p:spPr>
          <a:xfrm>
            <a:off x="3731402" y="3164116"/>
            <a:ext cx="2177143" cy="2246769"/>
          </a:xfrm>
          <a:prstGeom prst="rect">
            <a:avLst/>
          </a:prstGeom>
          <a:noFill/>
        </p:spPr>
        <p:txBody>
          <a:bodyPr wrap="square" rtlCol="0">
            <a:spAutoFit/>
          </a:bodyPr>
          <a:lstStyle/>
          <a:p>
            <a:r>
              <a:rPr lang="en-US" sz="2000" b="1" dirty="0">
                <a:solidFill>
                  <a:schemeClr val="bg1">
                    <a:lumMod val="95000"/>
                  </a:schemeClr>
                </a:solidFill>
                <a:latin typeface="Cambria" panose="02040503050406030204" pitchFamily="18" charset="0"/>
                <a:ea typeface="Cambria" panose="02040503050406030204" pitchFamily="18" charset="0"/>
              </a:rPr>
              <a:t>ICT vs IT and ICT components that include hardware, software, middleware, data…</a:t>
            </a:r>
            <a:endParaRPr lang="fr-FR" sz="2000" dirty="0">
              <a:solidFill>
                <a:schemeClr val="bg1">
                  <a:lumMod val="95000"/>
                </a:schemeClr>
              </a:solidFill>
              <a:latin typeface="Cambria" panose="02040503050406030204" pitchFamily="18" charset="0"/>
              <a:ea typeface="Cambria" panose="02040503050406030204" pitchFamily="18" charset="0"/>
            </a:endParaRPr>
          </a:p>
        </p:txBody>
      </p:sp>
      <p:sp>
        <p:nvSpPr>
          <p:cNvPr id="14" name="ZoneTexte 13">
            <a:extLst>
              <a:ext uri="{FF2B5EF4-FFF2-40B4-BE49-F238E27FC236}">
                <a16:creationId xmlns:a16="http://schemas.microsoft.com/office/drawing/2014/main" id="{70078B67-6CA1-40E3-9A82-0DD563AB8C44}"/>
              </a:ext>
            </a:extLst>
          </p:cNvPr>
          <p:cNvSpPr txBox="1"/>
          <p:nvPr/>
        </p:nvSpPr>
        <p:spPr>
          <a:xfrm>
            <a:off x="6720113" y="2231696"/>
            <a:ext cx="754743" cy="646331"/>
          </a:xfrm>
          <a:prstGeom prst="rect">
            <a:avLst/>
          </a:prstGeom>
          <a:noFill/>
        </p:spPr>
        <p:txBody>
          <a:bodyPr wrap="square" rtlCol="0">
            <a:spAutoFit/>
          </a:bodyPr>
          <a:lstStyle/>
          <a:p>
            <a:r>
              <a:rPr lang="fr-FR" sz="3600" b="1" dirty="0">
                <a:solidFill>
                  <a:schemeClr val="bg1">
                    <a:lumMod val="95000"/>
                  </a:schemeClr>
                </a:solidFill>
                <a:latin typeface="Consolas" panose="020B0609020204030204" pitchFamily="49" charset="0"/>
              </a:rPr>
              <a:t>03</a:t>
            </a:r>
          </a:p>
        </p:txBody>
      </p:sp>
      <p:sp>
        <p:nvSpPr>
          <p:cNvPr id="15" name="ZoneTexte 14">
            <a:extLst>
              <a:ext uri="{FF2B5EF4-FFF2-40B4-BE49-F238E27FC236}">
                <a16:creationId xmlns:a16="http://schemas.microsoft.com/office/drawing/2014/main" id="{7B84F70B-B64E-497A-B0C9-9DFB18DC9736}"/>
              </a:ext>
            </a:extLst>
          </p:cNvPr>
          <p:cNvSpPr txBox="1"/>
          <p:nvPr/>
        </p:nvSpPr>
        <p:spPr>
          <a:xfrm>
            <a:off x="6720113" y="3164115"/>
            <a:ext cx="2177143" cy="1631216"/>
          </a:xfrm>
          <a:prstGeom prst="rect">
            <a:avLst/>
          </a:prstGeom>
          <a:noFill/>
        </p:spPr>
        <p:txBody>
          <a:bodyPr wrap="square" rtlCol="0">
            <a:spAutoFit/>
          </a:bodyPr>
          <a:lstStyle/>
          <a:p>
            <a:r>
              <a:rPr lang="en-US" sz="2000" b="1" dirty="0">
                <a:solidFill>
                  <a:schemeClr val="bg1">
                    <a:lumMod val="95000"/>
                  </a:schemeClr>
                </a:solidFill>
                <a:latin typeface="Cambria" panose="02040503050406030204" pitchFamily="18" charset="0"/>
                <a:ea typeface="Cambria" panose="02040503050406030204" pitchFamily="18" charset="0"/>
              </a:rPr>
              <a:t>The importance of  ICT in businesses  and the challenges that it creates  </a:t>
            </a:r>
            <a:endParaRPr lang="fr-FR" sz="2000" dirty="0">
              <a:solidFill>
                <a:schemeClr val="bg1">
                  <a:lumMod val="95000"/>
                </a:schemeClr>
              </a:solidFill>
              <a:latin typeface="Cambria" panose="02040503050406030204" pitchFamily="18" charset="0"/>
              <a:ea typeface="Cambria" panose="02040503050406030204" pitchFamily="18" charset="0"/>
            </a:endParaRPr>
          </a:p>
        </p:txBody>
      </p:sp>
      <p:sp>
        <p:nvSpPr>
          <p:cNvPr id="16" name="ZoneTexte 15">
            <a:extLst>
              <a:ext uri="{FF2B5EF4-FFF2-40B4-BE49-F238E27FC236}">
                <a16:creationId xmlns:a16="http://schemas.microsoft.com/office/drawing/2014/main" id="{8FC0BE49-7B0F-4346-949E-B3B38BF4B8D5}"/>
              </a:ext>
            </a:extLst>
          </p:cNvPr>
          <p:cNvSpPr txBox="1"/>
          <p:nvPr/>
        </p:nvSpPr>
        <p:spPr>
          <a:xfrm>
            <a:off x="9429492" y="2231695"/>
            <a:ext cx="754743" cy="646331"/>
          </a:xfrm>
          <a:prstGeom prst="rect">
            <a:avLst/>
          </a:prstGeom>
          <a:noFill/>
        </p:spPr>
        <p:txBody>
          <a:bodyPr wrap="square" rtlCol="0">
            <a:spAutoFit/>
          </a:bodyPr>
          <a:lstStyle/>
          <a:p>
            <a:r>
              <a:rPr lang="fr-FR" sz="3600" b="1" dirty="0">
                <a:solidFill>
                  <a:schemeClr val="tx1">
                    <a:lumMod val="85000"/>
                    <a:lumOff val="15000"/>
                  </a:schemeClr>
                </a:solidFill>
                <a:latin typeface="Consolas" panose="020B0609020204030204" pitchFamily="49" charset="0"/>
              </a:rPr>
              <a:t>04</a:t>
            </a:r>
          </a:p>
        </p:txBody>
      </p:sp>
      <p:sp>
        <p:nvSpPr>
          <p:cNvPr id="17" name="ZoneTexte 16">
            <a:extLst>
              <a:ext uri="{FF2B5EF4-FFF2-40B4-BE49-F238E27FC236}">
                <a16:creationId xmlns:a16="http://schemas.microsoft.com/office/drawing/2014/main" id="{ED07E3CC-37AE-4604-9BAD-46E29FCC2A98}"/>
              </a:ext>
            </a:extLst>
          </p:cNvPr>
          <p:cNvSpPr txBox="1"/>
          <p:nvPr/>
        </p:nvSpPr>
        <p:spPr>
          <a:xfrm>
            <a:off x="9429492" y="3164115"/>
            <a:ext cx="2177143" cy="2246769"/>
          </a:xfrm>
          <a:prstGeom prst="rect">
            <a:avLst/>
          </a:prstGeom>
          <a:noFill/>
        </p:spPr>
        <p:txBody>
          <a:bodyPr wrap="square" rtlCol="0">
            <a:spAutoFit/>
          </a:bodyPr>
          <a:lstStyle/>
          <a:p>
            <a:r>
              <a:rPr lang="en-US" sz="2000" b="1" dirty="0">
                <a:solidFill>
                  <a:schemeClr val="tx1">
                    <a:lumMod val="85000"/>
                    <a:lumOff val="15000"/>
                  </a:schemeClr>
                </a:solidFill>
                <a:latin typeface="Cambria" panose="02040503050406030204" pitchFamily="18" charset="0"/>
                <a:ea typeface="Cambria" panose="02040503050406030204" pitchFamily="18" charset="0"/>
              </a:rPr>
              <a:t>ICT, the digital age and digital divide and finally some examples of technologies related to ICT</a:t>
            </a:r>
            <a:endParaRPr lang="fr-FR" sz="2000" dirty="0">
              <a:solidFill>
                <a:schemeClr val="tx1">
                  <a:lumMod val="85000"/>
                  <a:lumOff val="15000"/>
                </a:schemeClr>
              </a:solidFill>
              <a:latin typeface="Cambria" panose="02040503050406030204" pitchFamily="18" charset="0"/>
              <a:ea typeface="Cambria" panose="02040503050406030204" pitchFamily="18" charset="0"/>
            </a:endParaRPr>
          </a:p>
        </p:txBody>
      </p:sp>
      <p:grpSp>
        <p:nvGrpSpPr>
          <p:cNvPr id="18" name="Groupe 17">
            <a:extLst>
              <a:ext uri="{FF2B5EF4-FFF2-40B4-BE49-F238E27FC236}">
                <a16:creationId xmlns:a16="http://schemas.microsoft.com/office/drawing/2014/main" id="{CF308C03-5F1D-4AFC-8FB7-912F19F02FC3}"/>
              </a:ext>
            </a:extLst>
          </p:cNvPr>
          <p:cNvGrpSpPr/>
          <p:nvPr/>
        </p:nvGrpSpPr>
        <p:grpSpPr>
          <a:xfrm>
            <a:off x="-1344130" y="441331"/>
            <a:ext cx="8552032" cy="531126"/>
            <a:chOff x="-1440380" y="167395"/>
            <a:chExt cx="8552032" cy="409337"/>
          </a:xfrm>
        </p:grpSpPr>
        <p:sp>
          <p:nvSpPr>
            <p:cNvPr id="19" name="Signe Moins 18">
              <a:extLst>
                <a:ext uri="{FF2B5EF4-FFF2-40B4-BE49-F238E27FC236}">
                  <a16:creationId xmlns:a16="http://schemas.microsoft.com/office/drawing/2014/main" id="{D407B0D1-BC8A-41EE-8ABB-59489B435E10}"/>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Signe Moins 19">
              <a:extLst>
                <a:ext uri="{FF2B5EF4-FFF2-40B4-BE49-F238E27FC236}">
                  <a16:creationId xmlns:a16="http://schemas.microsoft.com/office/drawing/2014/main" id="{3E54322A-9139-4C47-B8E9-212A57294AA0}"/>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1" name="Groupe 20">
            <a:extLst>
              <a:ext uri="{FF2B5EF4-FFF2-40B4-BE49-F238E27FC236}">
                <a16:creationId xmlns:a16="http://schemas.microsoft.com/office/drawing/2014/main" id="{CBBAB973-5368-41B1-9C13-98942CDCA1C3}"/>
              </a:ext>
            </a:extLst>
          </p:cNvPr>
          <p:cNvGrpSpPr/>
          <p:nvPr/>
        </p:nvGrpSpPr>
        <p:grpSpPr>
          <a:xfrm>
            <a:off x="5341987" y="6176653"/>
            <a:ext cx="8175009" cy="392637"/>
            <a:chOff x="5505707" y="5651459"/>
            <a:chExt cx="8175009" cy="392637"/>
          </a:xfrm>
        </p:grpSpPr>
        <p:sp>
          <p:nvSpPr>
            <p:cNvPr id="22" name="Signe Moins 21">
              <a:extLst>
                <a:ext uri="{FF2B5EF4-FFF2-40B4-BE49-F238E27FC236}">
                  <a16:creationId xmlns:a16="http://schemas.microsoft.com/office/drawing/2014/main" id="{6CF2980F-8883-4612-A359-59DFA1B6F521}"/>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Signe Moins 22">
              <a:extLst>
                <a:ext uri="{FF2B5EF4-FFF2-40B4-BE49-F238E27FC236}">
                  <a16:creationId xmlns:a16="http://schemas.microsoft.com/office/drawing/2014/main" id="{07F0BFEB-2E3B-4616-8EC0-E39743EF9E71}"/>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4108166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rot="16200000">
            <a:off x="7690358" y="1013378"/>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rot="16200000">
            <a:off x="-3903185" y="4384553"/>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24" name="Image 123">
            <a:extLst>
              <a:ext uri="{FF2B5EF4-FFF2-40B4-BE49-F238E27FC236}">
                <a16:creationId xmlns:a16="http://schemas.microsoft.com/office/drawing/2014/main" id="{D146F520-81CC-438C-9A35-037B45C5C056}"/>
              </a:ext>
            </a:extLst>
          </p:cNvPr>
          <p:cNvPicPr>
            <a:picLocks noChangeAspect="1"/>
          </p:cNvPicPr>
          <p:nvPr/>
        </p:nvPicPr>
        <p:blipFill>
          <a:blip r:embed="rId2"/>
          <a:stretch>
            <a:fillRect/>
          </a:stretch>
        </p:blipFill>
        <p:spPr>
          <a:xfrm>
            <a:off x="6203737" y="1218862"/>
            <a:ext cx="5263168" cy="4349426"/>
          </a:xfrm>
          <a:prstGeom prst="rect">
            <a:avLst/>
          </a:prstGeom>
        </p:spPr>
      </p:pic>
      <p:sp>
        <p:nvSpPr>
          <p:cNvPr id="131" name="ZoneTexte 130">
            <a:extLst>
              <a:ext uri="{FF2B5EF4-FFF2-40B4-BE49-F238E27FC236}">
                <a16:creationId xmlns:a16="http://schemas.microsoft.com/office/drawing/2014/main" id="{E12D1B2B-7974-45F5-B6D3-2A47129806F4}"/>
              </a:ext>
            </a:extLst>
          </p:cNvPr>
          <p:cNvSpPr txBox="1"/>
          <p:nvPr/>
        </p:nvSpPr>
        <p:spPr>
          <a:xfrm>
            <a:off x="1191471" y="1869744"/>
            <a:ext cx="992170" cy="830997"/>
          </a:xfrm>
          <a:prstGeom prst="rect">
            <a:avLst/>
          </a:prstGeom>
          <a:noFill/>
        </p:spPr>
        <p:txBody>
          <a:bodyPr wrap="square" rtlCol="0">
            <a:spAutoFit/>
          </a:bodyPr>
          <a:lstStyle/>
          <a:p>
            <a:r>
              <a:rPr lang="fr-FR" sz="4800" b="1" dirty="0">
                <a:solidFill>
                  <a:schemeClr val="tx1">
                    <a:lumMod val="85000"/>
                    <a:lumOff val="15000"/>
                  </a:schemeClr>
                </a:solidFill>
                <a:latin typeface="Consolas" panose="020B0609020204030204" pitchFamily="49" charset="0"/>
              </a:rPr>
              <a:t>01</a:t>
            </a:r>
          </a:p>
        </p:txBody>
      </p:sp>
      <p:sp>
        <p:nvSpPr>
          <p:cNvPr id="136" name="ZoneTexte 135">
            <a:extLst>
              <a:ext uri="{FF2B5EF4-FFF2-40B4-BE49-F238E27FC236}">
                <a16:creationId xmlns:a16="http://schemas.microsoft.com/office/drawing/2014/main" id="{5B774B20-1C14-4A1C-ACA4-2032FE043442}"/>
              </a:ext>
            </a:extLst>
          </p:cNvPr>
          <p:cNvSpPr txBox="1"/>
          <p:nvPr/>
        </p:nvSpPr>
        <p:spPr>
          <a:xfrm>
            <a:off x="1191471" y="2878611"/>
            <a:ext cx="5282322" cy="2062103"/>
          </a:xfrm>
          <a:prstGeom prst="rect">
            <a:avLst/>
          </a:prstGeom>
          <a:noFill/>
        </p:spPr>
        <p:txBody>
          <a:bodyPr wrap="square" rtlCol="0">
            <a:spAutoFit/>
          </a:bodyPr>
          <a:lstStyle/>
          <a:p>
            <a:r>
              <a:rPr lang="en-US" sz="3200" b="1" dirty="0">
                <a:solidFill>
                  <a:schemeClr val="tx1">
                    <a:lumMod val="85000"/>
                    <a:lumOff val="15000"/>
                  </a:schemeClr>
                </a:solidFill>
                <a:latin typeface="Segoe UI Black" panose="020B0A02040204020203" pitchFamily="34" charset="0"/>
                <a:ea typeface="Segoe UI Black" panose="020B0A02040204020203" pitchFamily="34" charset="0"/>
              </a:rPr>
              <a:t>I</a:t>
            </a:r>
            <a:r>
              <a:rPr lang="en-US" sz="3200" b="1" dirty="0">
                <a:solidFill>
                  <a:schemeClr val="tx1">
                    <a:lumMod val="85000"/>
                    <a:lumOff val="15000"/>
                  </a:schemeClr>
                </a:solidFill>
                <a:effectLst/>
                <a:latin typeface="Segoe UI Black" panose="020B0A02040204020203" pitchFamily="34" charset="0"/>
                <a:ea typeface="Segoe UI Black" panose="020B0A02040204020203" pitchFamily="34" charset="0"/>
              </a:rPr>
              <a:t>nformation and communications technology and</a:t>
            </a:r>
          </a:p>
          <a:p>
            <a:r>
              <a:rPr lang="en-US" sz="3200" b="1" dirty="0">
                <a:solidFill>
                  <a:schemeClr val="tx1">
                    <a:lumMod val="85000"/>
                    <a:lumOff val="15000"/>
                  </a:schemeClr>
                </a:solidFill>
                <a:latin typeface="Segoe UI Black" panose="020B0A02040204020203" pitchFamily="34" charset="0"/>
                <a:ea typeface="Segoe UI Black" panose="020B0A02040204020203" pitchFamily="34" charset="0"/>
              </a:rPr>
              <a:t>its </a:t>
            </a:r>
            <a:r>
              <a:rPr lang="en-US" sz="3200" b="1" dirty="0">
                <a:solidFill>
                  <a:schemeClr val="tx1">
                    <a:lumMod val="85000"/>
                    <a:lumOff val="15000"/>
                  </a:schemeClr>
                </a:solidFill>
                <a:effectLst/>
                <a:latin typeface="Segoe UI Black" panose="020B0A02040204020203" pitchFamily="34" charset="0"/>
                <a:ea typeface="Segoe UI Black" panose="020B0A02040204020203" pitchFamily="34" charset="0"/>
              </a:rPr>
              <a:t>technologies.</a:t>
            </a:r>
            <a:endParaRPr lang="fr-FR" sz="3200" b="1" dirty="0">
              <a:solidFill>
                <a:schemeClr val="tx1">
                  <a:lumMod val="85000"/>
                  <a:lumOff val="15000"/>
                </a:schemeClr>
              </a:solidFill>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905145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121" name="ZoneTexte 120">
            <a:extLst>
              <a:ext uri="{FF2B5EF4-FFF2-40B4-BE49-F238E27FC236}">
                <a16:creationId xmlns:a16="http://schemas.microsoft.com/office/drawing/2014/main" id="{75CDD331-B514-48FC-92E4-3D85E482B5C2}"/>
              </a:ext>
            </a:extLst>
          </p:cNvPr>
          <p:cNvSpPr txBox="1"/>
          <p:nvPr/>
        </p:nvSpPr>
        <p:spPr>
          <a:xfrm>
            <a:off x="1261148" y="813904"/>
            <a:ext cx="10193343" cy="1077218"/>
          </a:xfrm>
          <a:prstGeom prst="rect">
            <a:avLst/>
          </a:prstGeom>
          <a:noFill/>
        </p:spPr>
        <p:txBody>
          <a:bodyPr wrap="square" rtlCol="0">
            <a:spAutoFit/>
          </a:bodyPr>
          <a:lstStyle/>
          <a:p>
            <a:r>
              <a:rPr lang="en-US" sz="3200" dirty="0">
                <a:latin typeface="Segoe UI Black" panose="020B0A02040204020203" pitchFamily="34" charset="0"/>
                <a:ea typeface="Segoe UI Black" panose="020B0A02040204020203" pitchFamily="34" charset="0"/>
                <a:cs typeface="Arial" panose="020B0604020202020204" pitchFamily="34" charset="0"/>
              </a:rPr>
              <a:t>W</a:t>
            </a:r>
            <a:r>
              <a:rPr lang="en-US" sz="3200" dirty="0">
                <a:effectLst/>
                <a:latin typeface="Segoe UI Black" panose="020B0A02040204020203" pitchFamily="34" charset="0"/>
                <a:ea typeface="Segoe UI Black" panose="020B0A02040204020203" pitchFamily="34" charset="0"/>
                <a:cs typeface="Arial" panose="020B0604020202020204" pitchFamily="34" charset="0"/>
              </a:rPr>
              <a:t>hat is ICT (information and communications technology or technologies</a:t>
            </a:r>
            <a:endParaRPr lang="fr-FR" sz="3200" dirty="0">
              <a:latin typeface="Segoe UI Black" panose="020B0A02040204020203" pitchFamily="34" charset="0"/>
              <a:ea typeface="Segoe UI Black" panose="020B0A02040204020203" pitchFamily="34" charset="0"/>
            </a:endParaRPr>
          </a:p>
        </p:txBody>
      </p:sp>
      <p:sp>
        <p:nvSpPr>
          <p:cNvPr id="122" name="ZoneTexte 121">
            <a:extLst>
              <a:ext uri="{FF2B5EF4-FFF2-40B4-BE49-F238E27FC236}">
                <a16:creationId xmlns:a16="http://schemas.microsoft.com/office/drawing/2014/main" id="{C36264DC-8BBC-4ED7-B42D-5A4676D0C08D}"/>
              </a:ext>
            </a:extLst>
          </p:cNvPr>
          <p:cNvSpPr txBox="1"/>
          <p:nvPr/>
        </p:nvSpPr>
        <p:spPr>
          <a:xfrm>
            <a:off x="689680" y="3996531"/>
            <a:ext cx="184731" cy="260649"/>
          </a:xfrm>
          <a:prstGeom prst="rect">
            <a:avLst/>
          </a:prstGeom>
          <a:noFill/>
        </p:spPr>
        <p:txBody>
          <a:bodyPr wrap="square" rtlCol="0">
            <a:spAutoFit/>
          </a:bodyPr>
          <a:lstStyle/>
          <a:p>
            <a:pPr>
              <a:lnSpc>
                <a:spcPct val="107000"/>
              </a:lnSpc>
              <a:spcAft>
                <a:spcPts val="800"/>
              </a:spcAft>
            </a:pPr>
            <a:endParaRPr lang="fr-FR" sz="1100" dirty="0">
              <a:effectLst/>
              <a:latin typeface="Franklin Gothic Demi Cond" panose="020B0706030402020204" pitchFamily="34" charset="0"/>
              <a:ea typeface="Calibri" panose="020F0502020204030204" pitchFamily="34" charset="0"/>
              <a:cs typeface="Arial" panose="020B0604020202020204" pitchFamily="34" charset="0"/>
            </a:endParaRPr>
          </a:p>
        </p:txBody>
      </p:sp>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a:off x="5505707" y="5651459"/>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a:off x="-1440380" y="167395"/>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ZoneTexte 1">
            <a:extLst>
              <a:ext uri="{FF2B5EF4-FFF2-40B4-BE49-F238E27FC236}">
                <a16:creationId xmlns:a16="http://schemas.microsoft.com/office/drawing/2014/main" id="{D80DC3E3-84CF-432C-80E4-B6C53F08A566}"/>
              </a:ext>
            </a:extLst>
          </p:cNvPr>
          <p:cNvSpPr txBox="1"/>
          <p:nvPr/>
        </p:nvSpPr>
        <p:spPr>
          <a:xfrm>
            <a:off x="5684292" y="2975212"/>
            <a:ext cx="914400" cy="914400"/>
          </a:xfrm>
          <a:prstGeom prst="rect">
            <a:avLst/>
          </a:prstGeom>
          <a:noFill/>
        </p:spPr>
        <p:txBody>
          <a:bodyPr wrap="square" rtlCol="0">
            <a:spAutoFit/>
          </a:bodyPr>
          <a:lstStyle/>
          <a:p>
            <a:endParaRPr lang="fr-FR" dirty="0"/>
          </a:p>
        </p:txBody>
      </p:sp>
      <p:sp>
        <p:nvSpPr>
          <p:cNvPr id="4" name="ZoneTexte 3">
            <a:extLst>
              <a:ext uri="{FF2B5EF4-FFF2-40B4-BE49-F238E27FC236}">
                <a16:creationId xmlns:a16="http://schemas.microsoft.com/office/drawing/2014/main" id="{C2A2507A-4F2C-4472-A984-08F58D321892}"/>
              </a:ext>
            </a:extLst>
          </p:cNvPr>
          <p:cNvSpPr txBox="1"/>
          <p:nvPr/>
        </p:nvSpPr>
        <p:spPr>
          <a:xfrm>
            <a:off x="1291789" y="2338579"/>
            <a:ext cx="9608422" cy="3477875"/>
          </a:xfrm>
          <a:prstGeom prst="rect">
            <a:avLst/>
          </a:prstGeom>
          <a:noFill/>
        </p:spPr>
        <p:txBody>
          <a:bodyPr wrap="square" rtlCol="0">
            <a:spAutoFit/>
          </a:bodyPr>
          <a:lstStyle/>
          <a:p>
            <a:pPr algn="just"/>
            <a:r>
              <a:rPr lang="en-US" sz="2000" dirty="0">
                <a:solidFill>
                  <a:schemeClr val="tx1">
                    <a:lumMod val="95000"/>
                    <a:lumOff val="5000"/>
                  </a:schemeClr>
                </a:solidFill>
                <a:effectLst/>
                <a:latin typeface="Cambria" panose="02040503050406030204" pitchFamily="18" charset="0"/>
                <a:ea typeface="Cambria" panose="02040503050406030204" pitchFamily="18" charset="0"/>
              </a:rPr>
              <a:t>ICT, or information and communications technology (or technologies), is the </a:t>
            </a:r>
            <a:r>
              <a:rPr lang="en-US" sz="2000" dirty="0">
                <a:solidFill>
                  <a:schemeClr val="tx1">
                    <a:lumMod val="95000"/>
                    <a:lumOff val="5000"/>
                  </a:schemeClr>
                </a:solidFill>
                <a:latin typeface="Cambria" panose="02040503050406030204" pitchFamily="18" charset="0"/>
                <a:ea typeface="Cambria" panose="02040503050406030204" pitchFamily="18" charset="0"/>
                <a:cs typeface="Arial" panose="020B0604020202020204" pitchFamily="34" charset="0"/>
              </a:rPr>
              <a:t>infrastructure </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and components that enable modern computing. Among the goals of IC technologies, tools and systems is to improve the way humans create, process and share </a:t>
            </a:r>
            <a:r>
              <a:rPr lang="en-US" sz="2000" dirty="0">
                <a:solidFill>
                  <a:schemeClr val="tx1">
                    <a:lumMod val="95000"/>
                    <a:lumOff val="5000"/>
                  </a:schemeClr>
                </a:solidFill>
                <a:effectLst/>
                <a:latin typeface="Cambria" panose="02040503050406030204" pitchFamily="18" charset="0"/>
                <a:ea typeface="Cambria" panose="02040503050406030204" pitchFamily="18" charset="0"/>
                <a:cs typeface="Arial" panose="020B0604020202020204" pitchFamily="34" charset="0"/>
              </a:rPr>
              <a:t>data</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or information with each other. Another is to help them improve their abilities in numerous areas, including business; education; medicine; real-world problem-solving; and even leisure activities related to sports, music, and movies.</a:t>
            </a:r>
          </a:p>
          <a:p>
            <a:pPr algn="just"/>
            <a:r>
              <a:rPr lang="en-US" sz="2000" dirty="0">
                <a:solidFill>
                  <a:schemeClr val="tx1">
                    <a:lumMod val="95000"/>
                    <a:lumOff val="5000"/>
                  </a:schemeClr>
                </a:solidFill>
                <a:effectLst/>
                <a:latin typeface="Cambria" panose="02040503050406030204" pitchFamily="18" charset="0"/>
                <a:ea typeface="Cambria" panose="02040503050406030204" pitchFamily="18" charset="0"/>
              </a:rPr>
              <a:t>There is no single, universal definition of ICT because the technologies, devices and even ideas related to ICT are constantly evolving. However, the term is generally accepted to mean all devices, </a:t>
            </a:r>
            <a:r>
              <a:rPr lang="en-US" sz="2000" dirty="0">
                <a:solidFill>
                  <a:schemeClr val="tx1">
                    <a:lumMod val="95000"/>
                    <a:lumOff val="5000"/>
                  </a:schemeClr>
                </a:solidFill>
                <a:latin typeface="Cambria" panose="02040503050406030204" pitchFamily="18" charset="0"/>
                <a:ea typeface="Cambria" panose="02040503050406030204" pitchFamily="18" charset="0"/>
              </a:rPr>
              <a:t>networking components</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and </a:t>
            </a:r>
            <a:r>
              <a:rPr lang="en-US" sz="2000" dirty="0">
                <a:solidFill>
                  <a:schemeClr val="tx1">
                    <a:lumMod val="95000"/>
                    <a:lumOff val="5000"/>
                  </a:schemeClr>
                </a:solidFill>
                <a:latin typeface="Cambria" panose="02040503050406030204" pitchFamily="18" charset="0"/>
                <a:ea typeface="Cambria" panose="02040503050406030204" pitchFamily="18" charset="0"/>
              </a:rPr>
              <a:t>applications</a:t>
            </a:r>
            <a:r>
              <a:rPr lang="en-US" sz="2000" dirty="0">
                <a:solidFill>
                  <a:schemeClr val="tx1">
                    <a:lumMod val="95000"/>
                    <a:lumOff val="5000"/>
                  </a:schemeClr>
                </a:solidFill>
                <a:effectLst/>
                <a:latin typeface="Cambria" panose="02040503050406030204" pitchFamily="18" charset="0"/>
                <a:ea typeface="Cambria" panose="02040503050406030204" pitchFamily="18" charset="0"/>
              </a:rPr>
              <a:t>. When combined, these help people and organizations interact in the digital world.</a:t>
            </a:r>
            <a:endParaRPr lang="fr-FR" sz="2000" dirty="0">
              <a:solidFill>
                <a:schemeClr val="tx1">
                  <a:lumMod val="95000"/>
                  <a:lumOff val="5000"/>
                </a:schemeClr>
              </a:solidFill>
              <a:effectLst/>
              <a:latin typeface="Cambria" panose="02040503050406030204" pitchFamily="18" charset="0"/>
              <a:ea typeface="Cambria" panose="02040503050406030204" pitchFamily="18" charset="0"/>
            </a:endParaRPr>
          </a:p>
          <a:p>
            <a:pPr algn="just"/>
            <a:endParaRPr lang="fr-FR" sz="2000" dirty="0">
              <a:solidFill>
                <a:schemeClr val="tx1">
                  <a:lumMod val="95000"/>
                  <a:lumOff val="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01427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E248052-FDF2-46F6-AD15-77F43F31AF5C}"/>
              </a:ext>
            </a:extLst>
          </p:cNvPr>
          <p:cNvSpPr/>
          <p:nvPr/>
        </p:nvSpPr>
        <p:spPr>
          <a:xfrm>
            <a:off x="4338849" y="3454756"/>
            <a:ext cx="7314061" cy="1188930"/>
          </a:xfrm>
          <a:prstGeom prst="rect">
            <a:avLst/>
          </a:prstGeom>
          <a:solidFill>
            <a:srgbClr val="594F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ea typeface="Times New Roman" panose="02020603050405020304" pitchFamily="18" charset="0"/>
              </a:rPr>
              <a:t>unified communications</a:t>
            </a:r>
            <a:r>
              <a:rPr lang="en-US" sz="2000" dirty="0">
                <a:solidFill>
                  <a:schemeClr val="bg1"/>
                </a:solidFill>
                <a:effectLst/>
                <a:ea typeface="Times New Roman" panose="02020603050405020304" pitchFamily="18" charset="0"/>
              </a:rPr>
              <a:t> systems and mobile communication networks. like </a:t>
            </a:r>
            <a:r>
              <a:rPr lang="en-US" sz="2000" dirty="0">
                <a:solidFill>
                  <a:schemeClr val="bg1"/>
                </a:solidFill>
                <a:ea typeface="Times New Roman" panose="02020603050405020304" pitchFamily="18" charset="0"/>
              </a:rPr>
              <a:t>5G</a:t>
            </a:r>
            <a:r>
              <a:rPr lang="en-US" sz="2000" dirty="0">
                <a:solidFill>
                  <a:schemeClr val="bg1"/>
                </a:solidFill>
                <a:effectLst/>
                <a:ea typeface="Times New Roman" panose="02020603050405020304" pitchFamily="18" charset="0"/>
              </a:rPr>
              <a:t>/</a:t>
            </a:r>
            <a:r>
              <a:rPr lang="en-US" sz="2000" dirty="0">
                <a:solidFill>
                  <a:schemeClr val="bg1"/>
                </a:solidFill>
                <a:ea typeface="Times New Roman" panose="02020603050405020304" pitchFamily="18" charset="0"/>
              </a:rPr>
              <a:t>6G</a:t>
            </a:r>
            <a:r>
              <a:rPr lang="en-US" sz="2000" dirty="0">
                <a:solidFill>
                  <a:schemeClr val="bg1"/>
                </a:solidFill>
                <a:effectLst/>
                <a:ea typeface="Times New Roman" panose="02020603050405020304" pitchFamily="18" charset="0"/>
              </a:rPr>
              <a:t>, </a:t>
            </a:r>
            <a:r>
              <a:rPr lang="en-US" sz="2000" dirty="0">
                <a:solidFill>
                  <a:schemeClr val="bg1"/>
                </a:solidFill>
                <a:ea typeface="Times New Roman" panose="02020603050405020304" pitchFamily="18" charset="0"/>
              </a:rPr>
              <a:t>Web3</a:t>
            </a:r>
            <a:r>
              <a:rPr lang="en-US" sz="2000" dirty="0">
                <a:solidFill>
                  <a:schemeClr val="bg1"/>
                </a:solidFill>
                <a:effectLst/>
                <a:ea typeface="Times New Roman" panose="02020603050405020304" pitchFamily="18" charset="0"/>
              </a:rPr>
              <a:t>, and </a:t>
            </a:r>
            <a:r>
              <a:rPr lang="en-US" sz="2000" dirty="0">
                <a:solidFill>
                  <a:schemeClr val="bg1"/>
                </a:solidFill>
                <a:ea typeface="Times New Roman" panose="02020603050405020304" pitchFamily="18" charset="0"/>
              </a:rPr>
              <a:t>quantum computing</a:t>
            </a:r>
            <a:r>
              <a:rPr lang="en-US" sz="2000" dirty="0">
                <a:solidFill>
                  <a:schemeClr val="bg1"/>
                </a:solidFill>
                <a:effectLst/>
                <a:ea typeface="Times New Roman" panose="02020603050405020304" pitchFamily="18" charset="0"/>
              </a:rPr>
              <a:t>.</a:t>
            </a:r>
            <a:endParaRPr lang="fr-FR" sz="2000" dirty="0">
              <a:solidFill>
                <a:schemeClr val="bg1"/>
              </a:solidFill>
              <a:effectLst/>
              <a:ea typeface="Times New Roman" panose="02020603050405020304" pitchFamily="18" charset="0"/>
            </a:endParaRPr>
          </a:p>
        </p:txBody>
      </p:sp>
      <p:sp>
        <p:nvSpPr>
          <p:cNvPr id="22" name="Rectangle 21">
            <a:extLst>
              <a:ext uri="{FF2B5EF4-FFF2-40B4-BE49-F238E27FC236}">
                <a16:creationId xmlns:a16="http://schemas.microsoft.com/office/drawing/2014/main" id="{5D658ACE-C169-4619-994B-66328F839388}"/>
              </a:ext>
            </a:extLst>
          </p:cNvPr>
          <p:cNvSpPr/>
          <p:nvPr/>
        </p:nvSpPr>
        <p:spPr>
          <a:xfrm>
            <a:off x="4327478" y="2149671"/>
            <a:ext cx="7314061" cy="1188930"/>
          </a:xfrm>
          <a:prstGeom prst="rect">
            <a:avLst/>
          </a:prstGeom>
          <a:solidFill>
            <a:srgbClr val="586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effectLst/>
                <a:ea typeface="Calibri" panose="020F0502020204030204" pitchFamily="34" charset="0"/>
                <a:cs typeface="Arial" panose="020B0604020202020204" pitchFamily="34" charset="0"/>
              </a:rPr>
              <a:t>The internet, </a:t>
            </a:r>
            <a:r>
              <a:rPr lang="en-US" sz="2000" dirty="0">
                <a:solidFill>
                  <a:schemeClr val="bg1"/>
                </a:solidFill>
                <a:ea typeface="Calibri" panose="020F0502020204030204" pitchFamily="34" charset="0"/>
                <a:cs typeface="Arial" panose="020B0604020202020204" pitchFamily="34" charset="0"/>
              </a:rPr>
              <a:t>internet of things</a:t>
            </a:r>
            <a:r>
              <a:rPr lang="en-US" sz="2000" dirty="0">
                <a:solidFill>
                  <a:schemeClr val="bg1"/>
                </a:solidFill>
                <a:effectLst/>
                <a:ea typeface="Calibri" panose="020F0502020204030204" pitchFamily="34" charset="0"/>
                <a:cs typeface="Arial" panose="020B0604020202020204" pitchFamily="34" charset="0"/>
              </a:rPr>
              <a:t>, metaverse, </a:t>
            </a:r>
            <a:r>
              <a:rPr lang="en-US" sz="2000" dirty="0">
                <a:solidFill>
                  <a:schemeClr val="bg1"/>
                </a:solidFill>
                <a:ea typeface="Calibri" panose="020F0502020204030204" pitchFamily="34" charset="0"/>
                <a:cs typeface="Arial" panose="020B0604020202020204" pitchFamily="34" charset="0"/>
              </a:rPr>
              <a:t>virtual reality</a:t>
            </a:r>
            <a:r>
              <a:rPr lang="en-US" sz="2000" dirty="0">
                <a:solidFill>
                  <a:schemeClr val="bg1"/>
                </a:solidFill>
                <a:effectLst/>
                <a:ea typeface="Calibri" panose="020F0502020204030204" pitchFamily="34" charset="0"/>
                <a:cs typeface="Arial" panose="020B0604020202020204" pitchFamily="34" charset="0"/>
              </a:rPr>
              <a:t> and </a:t>
            </a:r>
            <a:r>
              <a:rPr lang="en-US" sz="2000" dirty="0">
                <a:solidFill>
                  <a:schemeClr val="bg1"/>
                </a:solidFill>
                <a:ea typeface="Calibri" panose="020F0502020204030204" pitchFamily="34" charset="0"/>
                <a:cs typeface="Arial" panose="020B0604020202020204" pitchFamily="34" charset="0"/>
              </a:rPr>
              <a:t>social media</a:t>
            </a:r>
            <a:r>
              <a:rPr lang="en-US" sz="2000" dirty="0">
                <a:solidFill>
                  <a:schemeClr val="bg1"/>
                </a:solidFill>
                <a:effectLst/>
                <a:ea typeface="Calibri" panose="020F0502020204030204" pitchFamily="34" charset="0"/>
                <a:cs typeface="Arial" panose="020B0604020202020204" pitchFamily="34" charset="0"/>
              </a:rPr>
              <a:t> are also part of ICT</a:t>
            </a:r>
            <a:endParaRPr lang="fr-FR" sz="2000" dirty="0">
              <a:solidFill>
                <a:schemeClr val="bg1"/>
              </a:solidFill>
              <a:effectLst/>
              <a:ea typeface="Calibri" panose="020F050202020403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7B412EB7-BC6C-4091-BC09-6810CCB5E76E}"/>
              </a:ext>
            </a:extLst>
          </p:cNvPr>
          <p:cNvSpPr/>
          <p:nvPr/>
        </p:nvSpPr>
        <p:spPr>
          <a:xfrm>
            <a:off x="4327478" y="844586"/>
            <a:ext cx="7314061" cy="1188930"/>
          </a:xfrm>
          <a:prstGeom prst="rect">
            <a:avLst/>
          </a:prstGeom>
          <a:solidFill>
            <a:srgbClr val="2C2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effectLst/>
                <a:ea typeface="Calibri" panose="020F0502020204030204" pitchFamily="34" charset="0"/>
                <a:cs typeface="Arial" panose="020B0604020202020204" pitchFamily="34" charset="0"/>
              </a:rPr>
              <a:t>Landline telephones, radio and television broadcast</a:t>
            </a:r>
            <a:endParaRPr lang="fr-FR" sz="2000" dirty="0">
              <a:solidFill>
                <a:schemeClr val="bg1"/>
              </a:solidFill>
              <a:effectLst/>
              <a:ea typeface="Calibri" panose="020F0502020204030204" pitchFamily="34" charset="0"/>
              <a:cs typeface="Arial" panose="020B0604020202020204" pitchFamily="34" charset="0"/>
            </a:endParaRPr>
          </a:p>
        </p:txBody>
      </p:sp>
      <p:sp>
        <p:nvSpPr>
          <p:cNvPr id="122" name="ZoneTexte 121">
            <a:extLst>
              <a:ext uri="{FF2B5EF4-FFF2-40B4-BE49-F238E27FC236}">
                <a16:creationId xmlns:a16="http://schemas.microsoft.com/office/drawing/2014/main" id="{C36264DC-8BBC-4ED7-B42D-5A4676D0C08D}"/>
              </a:ext>
            </a:extLst>
          </p:cNvPr>
          <p:cNvSpPr txBox="1"/>
          <p:nvPr/>
        </p:nvSpPr>
        <p:spPr>
          <a:xfrm>
            <a:off x="689680" y="3996531"/>
            <a:ext cx="184731" cy="260649"/>
          </a:xfrm>
          <a:prstGeom prst="rect">
            <a:avLst/>
          </a:prstGeom>
          <a:noFill/>
        </p:spPr>
        <p:txBody>
          <a:bodyPr wrap="square" rtlCol="0">
            <a:spAutoFit/>
          </a:bodyPr>
          <a:lstStyle/>
          <a:p>
            <a:pPr>
              <a:lnSpc>
                <a:spcPct val="107000"/>
              </a:lnSpc>
              <a:spcAft>
                <a:spcPts val="800"/>
              </a:spcAft>
            </a:pPr>
            <a:endParaRPr lang="fr-FR" sz="1100" dirty="0">
              <a:effectLst/>
              <a:latin typeface="Franklin Gothic Demi Cond" panose="020B0706030402020204" pitchFamily="34" charset="0"/>
              <a:ea typeface="Calibri" panose="020F0502020204030204" pitchFamily="34" charset="0"/>
              <a:cs typeface="Arial" panose="020B0604020202020204" pitchFamily="34" charset="0"/>
            </a:endParaRPr>
          </a:p>
        </p:txBody>
      </p:sp>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a:off x="5505707" y="6297968"/>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a:off x="-1344845" y="68231"/>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ZoneTexte 1">
            <a:extLst>
              <a:ext uri="{FF2B5EF4-FFF2-40B4-BE49-F238E27FC236}">
                <a16:creationId xmlns:a16="http://schemas.microsoft.com/office/drawing/2014/main" id="{D80DC3E3-84CF-432C-80E4-B6C53F08A566}"/>
              </a:ext>
            </a:extLst>
          </p:cNvPr>
          <p:cNvSpPr txBox="1"/>
          <p:nvPr/>
        </p:nvSpPr>
        <p:spPr>
          <a:xfrm>
            <a:off x="5684292" y="2975212"/>
            <a:ext cx="914400"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D4F0F172-71C5-430F-BB46-7969163B06BE}"/>
              </a:ext>
            </a:extLst>
          </p:cNvPr>
          <p:cNvSpPr/>
          <p:nvPr/>
        </p:nvSpPr>
        <p:spPr>
          <a:xfrm>
            <a:off x="3070747" y="844586"/>
            <a:ext cx="1419364" cy="1188930"/>
          </a:xfrm>
          <a:prstGeom prst="rect">
            <a:avLst/>
          </a:prstGeom>
          <a:solidFill>
            <a:srgbClr val="2C2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1</a:t>
            </a:r>
          </a:p>
        </p:txBody>
      </p:sp>
      <p:sp>
        <p:nvSpPr>
          <p:cNvPr id="14" name="Rectangle 13">
            <a:extLst>
              <a:ext uri="{FF2B5EF4-FFF2-40B4-BE49-F238E27FC236}">
                <a16:creationId xmlns:a16="http://schemas.microsoft.com/office/drawing/2014/main" id="{CF380F53-A7AF-48AB-85E5-746551EA63E4}"/>
              </a:ext>
            </a:extLst>
          </p:cNvPr>
          <p:cNvSpPr/>
          <p:nvPr/>
        </p:nvSpPr>
        <p:spPr>
          <a:xfrm>
            <a:off x="3070747" y="2149671"/>
            <a:ext cx="1419364" cy="1188930"/>
          </a:xfrm>
          <a:prstGeom prst="rect">
            <a:avLst/>
          </a:prstGeom>
          <a:solidFill>
            <a:srgbClr val="586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2</a:t>
            </a:r>
          </a:p>
        </p:txBody>
      </p:sp>
      <p:sp>
        <p:nvSpPr>
          <p:cNvPr id="15" name="Rectangle 14">
            <a:extLst>
              <a:ext uri="{FF2B5EF4-FFF2-40B4-BE49-F238E27FC236}">
                <a16:creationId xmlns:a16="http://schemas.microsoft.com/office/drawing/2014/main" id="{5C809DCD-83BA-4F4E-BF8C-C39CB0EA1F3D}"/>
              </a:ext>
            </a:extLst>
          </p:cNvPr>
          <p:cNvSpPr/>
          <p:nvPr/>
        </p:nvSpPr>
        <p:spPr>
          <a:xfrm>
            <a:off x="3082118" y="3454756"/>
            <a:ext cx="1419364" cy="1188930"/>
          </a:xfrm>
          <a:prstGeom prst="rect">
            <a:avLst/>
          </a:prstGeom>
          <a:solidFill>
            <a:srgbClr val="594F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3</a:t>
            </a:r>
          </a:p>
        </p:txBody>
      </p:sp>
      <p:sp>
        <p:nvSpPr>
          <p:cNvPr id="16" name="Rectangle 15">
            <a:extLst>
              <a:ext uri="{FF2B5EF4-FFF2-40B4-BE49-F238E27FC236}">
                <a16:creationId xmlns:a16="http://schemas.microsoft.com/office/drawing/2014/main" id="{25B678CC-2271-409A-B579-42B170F468CE}"/>
              </a:ext>
            </a:extLst>
          </p:cNvPr>
          <p:cNvSpPr/>
          <p:nvPr/>
        </p:nvSpPr>
        <p:spPr>
          <a:xfrm>
            <a:off x="3070746" y="4759841"/>
            <a:ext cx="1419364" cy="1188930"/>
          </a:xfrm>
          <a:prstGeom prst="rect">
            <a:avLst/>
          </a:prstGeom>
          <a:solidFill>
            <a:srgbClr val="C69C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4</a:t>
            </a:r>
          </a:p>
        </p:txBody>
      </p:sp>
      <p:sp>
        <p:nvSpPr>
          <p:cNvPr id="24" name="Rectangle 23">
            <a:extLst>
              <a:ext uri="{FF2B5EF4-FFF2-40B4-BE49-F238E27FC236}">
                <a16:creationId xmlns:a16="http://schemas.microsoft.com/office/drawing/2014/main" id="{2D394936-7B70-4CB1-8EDE-28FE83CAFE2F}"/>
              </a:ext>
            </a:extLst>
          </p:cNvPr>
          <p:cNvSpPr/>
          <p:nvPr/>
        </p:nvSpPr>
        <p:spPr>
          <a:xfrm>
            <a:off x="4327477" y="4759841"/>
            <a:ext cx="7314061" cy="1188930"/>
          </a:xfrm>
          <a:prstGeom prst="rect">
            <a:avLst/>
          </a:prstGeom>
          <a:solidFill>
            <a:srgbClr val="C69C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ea typeface="Calibri" panose="020F0502020204030204" pitchFamily="34" charset="0"/>
                <a:cs typeface="Arial" panose="020B0604020202020204" pitchFamily="34" charset="0"/>
              </a:rPr>
              <a:t>Cloud computing</a:t>
            </a:r>
            <a:r>
              <a:rPr lang="en-US" sz="2000" dirty="0">
                <a:solidFill>
                  <a:schemeClr val="bg1"/>
                </a:solidFill>
                <a:effectLst/>
                <a:latin typeface="+mj-lt"/>
                <a:ea typeface="Calibri" panose="020F0502020204030204" pitchFamily="34" charset="0"/>
                <a:cs typeface="Arial" panose="020B0604020202020204" pitchFamily="34" charset="0"/>
              </a:rPr>
              <a:t> services, </a:t>
            </a:r>
            <a:r>
              <a:rPr lang="en-US" sz="2000" dirty="0">
                <a:solidFill>
                  <a:schemeClr val="bg1"/>
                </a:solidFill>
                <a:latin typeface="+mj-lt"/>
                <a:ea typeface="Calibri" panose="020F0502020204030204" pitchFamily="34" charset="0"/>
                <a:cs typeface="Arial" panose="020B0604020202020204" pitchFamily="34" charset="0"/>
              </a:rPr>
              <a:t>video conferencing</a:t>
            </a:r>
            <a:r>
              <a:rPr lang="en-US" sz="2000" dirty="0">
                <a:solidFill>
                  <a:schemeClr val="bg1"/>
                </a:solidFill>
                <a:effectLst/>
                <a:latin typeface="+mj-lt"/>
                <a:ea typeface="Calibri" panose="020F0502020204030204" pitchFamily="34" charset="0"/>
                <a:cs typeface="Arial" panose="020B0604020202020204" pitchFamily="34" charset="0"/>
              </a:rPr>
              <a:t> and collaboration tools, infrastructure, component, or device that enables communications, data sharing, and global connectivity between humans and machines.</a:t>
            </a:r>
            <a:endParaRPr lang="fr-FR" sz="2000" dirty="0">
              <a:solidFill>
                <a:schemeClr val="bg1"/>
              </a:solidFill>
              <a:effectLst/>
              <a:latin typeface="+mj-lt"/>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E2ECE30-287D-4AA0-B2AD-2C57DFBC4897}"/>
              </a:ext>
            </a:extLst>
          </p:cNvPr>
          <p:cNvSpPr/>
          <p:nvPr/>
        </p:nvSpPr>
        <p:spPr>
          <a:xfrm>
            <a:off x="0" y="844585"/>
            <a:ext cx="3070746" cy="510418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Segoe UI Black" panose="020B0A02040204020203" pitchFamily="34" charset="0"/>
                <a:ea typeface="Segoe UI Black" panose="020B0A02040204020203" pitchFamily="34" charset="0"/>
              </a:rPr>
              <a:t>T</a:t>
            </a:r>
            <a:r>
              <a:rPr lang="en-US" sz="3200" b="1" dirty="0">
                <a:solidFill>
                  <a:schemeClr val="tx1"/>
                </a:solidFill>
                <a:effectLst/>
                <a:latin typeface="Segoe UI Black" panose="020B0A02040204020203" pitchFamily="34" charset="0"/>
                <a:ea typeface="Segoe UI Black" panose="020B0A02040204020203" pitchFamily="34" charset="0"/>
              </a:rPr>
              <a:t>echnologies included in ICT:</a:t>
            </a:r>
            <a:endParaRPr lang="fr-FR" sz="3200" b="1" dirty="0">
              <a:solidFill>
                <a:schemeClr val="tx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7940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250"/>
                                  </p:stCondLst>
                                  <p:childTnLst>
                                    <p:set>
                                      <p:cBhvr>
                                        <p:cTn id="6" dur="1" fill="hold">
                                          <p:stCondLst>
                                            <p:cond delay="0"/>
                                          </p:stCondLst>
                                        </p:cTn>
                                        <p:tgtEl>
                                          <p:spTgt spid="22">
                                            <p:bg/>
                                          </p:spTgt>
                                        </p:tgtEl>
                                        <p:attrNameLst>
                                          <p:attrName>style.visibility</p:attrName>
                                        </p:attrNameLst>
                                      </p:cBhvr>
                                      <p:to>
                                        <p:strVal val="visible"/>
                                      </p:to>
                                    </p:set>
                                    <p:anim calcmode="lin" valueType="num">
                                      <p:cBhvr additive="base">
                                        <p:cTn id="7" dur="750" fill="hold"/>
                                        <p:tgtEl>
                                          <p:spTgt spid="22">
                                            <p:bg/>
                                          </p:spTgt>
                                        </p:tgtEl>
                                        <p:attrNameLst>
                                          <p:attrName>ppt_x</p:attrName>
                                        </p:attrNameLst>
                                      </p:cBhvr>
                                      <p:tavLst>
                                        <p:tav tm="0">
                                          <p:val>
                                            <p:strVal val="0-#ppt_w/2"/>
                                          </p:val>
                                        </p:tav>
                                        <p:tav tm="100000">
                                          <p:val>
                                            <p:strVal val="#ppt_x"/>
                                          </p:val>
                                        </p:tav>
                                      </p:tavLst>
                                    </p:anim>
                                    <p:anim calcmode="lin" valueType="num">
                                      <p:cBhvr additive="base">
                                        <p:cTn id="8" dur="750" fill="hold"/>
                                        <p:tgtEl>
                                          <p:spTgt spid="22">
                                            <p:bg/>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22">
                                            <p:txEl>
                                              <p:pRg st="0" end="0"/>
                                            </p:txEl>
                                          </p:spTgt>
                                        </p:tgtEl>
                                        <p:attrNameLst>
                                          <p:attrName>style.visibility</p:attrName>
                                        </p:attrNameLst>
                                      </p:cBhvr>
                                      <p:to>
                                        <p:strVal val="visible"/>
                                      </p:to>
                                    </p:set>
                                    <p:anim calcmode="lin" valueType="num">
                                      <p:cBhvr additive="base">
                                        <p:cTn id="11" dur="75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2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
                                            <p:bg/>
                                          </p:spTgt>
                                        </p:tgtEl>
                                        <p:attrNameLst>
                                          <p:attrName>style.visibility</p:attrName>
                                        </p:attrNameLst>
                                      </p:cBhvr>
                                      <p:to>
                                        <p:strVal val="visible"/>
                                      </p:to>
                                    </p:set>
                                    <p:anim calcmode="lin" valueType="num">
                                      <p:cBhvr additive="base">
                                        <p:cTn id="15" dur="750" fill="hold"/>
                                        <p:tgtEl>
                                          <p:spTgt spid="21">
                                            <p:bg/>
                                          </p:spTgt>
                                        </p:tgtEl>
                                        <p:attrNameLst>
                                          <p:attrName>ppt_x</p:attrName>
                                        </p:attrNameLst>
                                      </p:cBhvr>
                                      <p:tavLst>
                                        <p:tav tm="0">
                                          <p:val>
                                            <p:strVal val="0-#ppt_w/2"/>
                                          </p:val>
                                        </p:tav>
                                        <p:tav tm="100000">
                                          <p:val>
                                            <p:strVal val="#ppt_x"/>
                                          </p:val>
                                        </p:tav>
                                      </p:tavLst>
                                    </p:anim>
                                    <p:anim calcmode="lin" valueType="num">
                                      <p:cBhvr additive="base">
                                        <p:cTn id="16" dur="750" fill="hold"/>
                                        <p:tgtEl>
                                          <p:spTgt spid="21">
                                            <p:bg/>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 calcmode="lin" valueType="num">
                                      <p:cBhvr additive="base">
                                        <p:cTn id="19" dur="75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0" dur="750" fill="hold"/>
                                        <p:tgtEl>
                                          <p:spTgt spid="21">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23">
                                            <p:bg/>
                                          </p:spTgt>
                                        </p:tgtEl>
                                        <p:attrNameLst>
                                          <p:attrName>style.visibility</p:attrName>
                                        </p:attrNameLst>
                                      </p:cBhvr>
                                      <p:to>
                                        <p:strVal val="visible"/>
                                      </p:to>
                                    </p:set>
                                    <p:anim calcmode="lin" valueType="num">
                                      <p:cBhvr additive="base">
                                        <p:cTn id="23" dur="750" fill="hold"/>
                                        <p:tgtEl>
                                          <p:spTgt spid="23">
                                            <p:bg/>
                                          </p:spTgt>
                                        </p:tgtEl>
                                        <p:attrNameLst>
                                          <p:attrName>ppt_x</p:attrName>
                                        </p:attrNameLst>
                                      </p:cBhvr>
                                      <p:tavLst>
                                        <p:tav tm="0">
                                          <p:val>
                                            <p:strVal val="0-#ppt_w/2"/>
                                          </p:val>
                                        </p:tav>
                                        <p:tav tm="100000">
                                          <p:val>
                                            <p:strVal val="#ppt_x"/>
                                          </p:val>
                                        </p:tav>
                                      </p:tavLst>
                                    </p:anim>
                                    <p:anim calcmode="lin" valueType="num">
                                      <p:cBhvr additive="base">
                                        <p:cTn id="24" dur="750" fill="hold"/>
                                        <p:tgtEl>
                                          <p:spTgt spid="23">
                                            <p:bg/>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5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additive="base">
                                        <p:cTn id="27" dur="75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8" dur="750" fill="hold"/>
                                        <p:tgtEl>
                                          <p:spTgt spid="23">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750"/>
                                  </p:stCondLst>
                                  <p:childTnLst>
                                    <p:set>
                                      <p:cBhvr>
                                        <p:cTn id="30" dur="1" fill="hold">
                                          <p:stCondLst>
                                            <p:cond delay="0"/>
                                          </p:stCondLst>
                                        </p:cTn>
                                        <p:tgtEl>
                                          <p:spTgt spid="24">
                                            <p:bg/>
                                          </p:spTgt>
                                        </p:tgtEl>
                                        <p:attrNameLst>
                                          <p:attrName>style.visibility</p:attrName>
                                        </p:attrNameLst>
                                      </p:cBhvr>
                                      <p:to>
                                        <p:strVal val="visible"/>
                                      </p:to>
                                    </p:set>
                                    <p:anim calcmode="lin" valueType="num">
                                      <p:cBhvr additive="base">
                                        <p:cTn id="31" dur="750" fill="hold"/>
                                        <p:tgtEl>
                                          <p:spTgt spid="24">
                                            <p:bg/>
                                          </p:spTgt>
                                        </p:tgtEl>
                                        <p:attrNameLst>
                                          <p:attrName>ppt_x</p:attrName>
                                        </p:attrNameLst>
                                      </p:cBhvr>
                                      <p:tavLst>
                                        <p:tav tm="0">
                                          <p:val>
                                            <p:strVal val="0-#ppt_w/2"/>
                                          </p:val>
                                        </p:tav>
                                        <p:tav tm="100000">
                                          <p:val>
                                            <p:strVal val="#ppt_x"/>
                                          </p:val>
                                        </p:tav>
                                      </p:tavLst>
                                    </p:anim>
                                    <p:anim calcmode="lin" valueType="num">
                                      <p:cBhvr additive="base">
                                        <p:cTn id="32" dur="750" fill="hold"/>
                                        <p:tgtEl>
                                          <p:spTgt spid="24">
                                            <p:bg/>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750"/>
                                  </p:stCondLst>
                                  <p:childTnLst>
                                    <p:set>
                                      <p:cBhvr>
                                        <p:cTn id="34" dur="1" fill="hold">
                                          <p:stCondLst>
                                            <p:cond delay="0"/>
                                          </p:stCondLst>
                                        </p:cTn>
                                        <p:tgtEl>
                                          <p:spTgt spid="24">
                                            <p:txEl>
                                              <p:pRg st="0" end="0"/>
                                            </p:txEl>
                                          </p:spTgt>
                                        </p:tgtEl>
                                        <p:attrNameLst>
                                          <p:attrName>style.visibility</p:attrName>
                                        </p:attrNameLst>
                                      </p:cBhvr>
                                      <p:to>
                                        <p:strVal val="visible"/>
                                      </p:to>
                                    </p:set>
                                    <p:anim calcmode="lin" valueType="num">
                                      <p:cBhvr additive="base">
                                        <p:cTn id="35" dur="75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36" dur="75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animBg="1"/>
      <p:bldP spid="22" grpId="0" uiExpand="1" build="allAtOnce" animBg="1"/>
      <p:bldP spid="21" grpId="0" uiExpand="1" build="allAtOnce" animBg="1"/>
      <p:bldP spid="24" grpId="0"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EC11276-BDD5-4776-8A5B-ABA64AC958D0}"/>
              </a:ext>
            </a:extLst>
          </p:cNvPr>
          <p:cNvCxnSpPr/>
          <p:nvPr/>
        </p:nvCxnSpPr>
        <p:spPr>
          <a:xfrm>
            <a:off x="1105469" y="320098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e 134">
            <a:extLst>
              <a:ext uri="{FF2B5EF4-FFF2-40B4-BE49-F238E27FC236}">
                <a16:creationId xmlns:a16="http://schemas.microsoft.com/office/drawing/2014/main" id="{0007E014-3159-49F1-9023-B4665156CF5C}"/>
              </a:ext>
            </a:extLst>
          </p:cNvPr>
          <p:cNvGrpSpPr/>
          <p:nvPr/>
        </p:nvGrpSpPr>
        <p:grpSpPr>
          <a:xfrm rot="16200000">
            <a:off x="7690358" y="1013378"/>
            <a:ext cx="8175009" cy="392637"/>
            <a:chOff x="5505707" y="5651459"/>
            <a:chExt cx="8175009" cy="392637"/>
          </a:xfrm>
        </p:grpSpPr>
        <p:sp>
          <p:nvSpPr>
            <p:cNvPr id="126" name="Signe Moins 125">
              <a:extLst>
                <a:ext uri="{FF2B5EF4-FFF2-40B4-BE49-F238E27FC236}">
                  <a16:creationId xmlns:a16="http://schemas.microsoft.com/office/drawing/2014/main" id="{B491C3E1-1110-4C8D-8C27-19C0900CA5DA}"/>
                </a:ext>
              </a:extLst>
            </p:cNvPr>
            <p:cNvSpPr/>
            <p:nvPr/>
          </p:nvSpPr>
          <p:spPr>
            <a:xfrm>
              <a:off x="5505707" y="5651459"/>
              <a:ext cx="8175009"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Signe Moins 126">
              <a:extLst>
                <a:ext uri="{FF2B5EF4-FFF2-40B4-BE49-F238E27FC236}">
                  <a16:creationId xmlns:a16="http://schemas.microsoft.com/office/drawing/2014/main" id="{B95F2C43-1D73-4FF7-A891-4B35FC60D7A8}"/>
                </a:ext>
              </a:extLst>
            </p:cNvPr>
            <p:cNvSpPr/>
            <p:nvPr/>
          </p:nvSpPr>
          <p:spPr>
            <a:xfrm>
              <a:off x="6357820" y="5880735"/>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4" name="Groupe 133">
            <a:extLst>
              <a:ext uri="{FF2B5EF4-FFF2-40B4-BE49-F238E27FC236}">
                <a16:creationId xmlns:a16="http://schemas.microsoft.com/office/drawing/2014/main" id="{81191AC0-30BF-4505-969A-1757EE4C0A28}"/>
              </a:ext>
            </a:extLst>
          </p:cNvPr>
          <p:cNvGrpSpPr/>
          <p:nvPr/>
        </p:nvGrpSpPr>
        <p:grpSpPr>
          <a:xfrm rot="16200000">
            <a:off x="-3903185" y="4384553"/>
            <a:ext cx="8552032" cy="409337"/>
            <a:chOff x="-1440380" y="167395"/>
            <a:chExt cx="8552032" cy="409337"/>
          </a:xfrm>
        </p:grpSpPr>
        <p:sp>
          <p:nvSpPr>
            <p:cNvPr id="132" name="Signe Moins 131">
              <a:extLst>
                <a:ext uri="{FF2B5EF4-FFF2-40B4-BE49-F238E27FC236}">
                  <a16:creationId xmlns:a16="http://schemas.microsoft.com/office/drawing/2014/main" id="{C3164B42-6ECD-4DCC-B0C6-B218BA174C7F}"/>
                </a:ext>
              </a:extLst>
            </p:cNvPr>
            <p:cNvSpPr/>
            <p:nvPr/>
          </p:nvSpPr>
          <p:spPr>
            <a:xfrm>
              <a:off x="-1440380" y="167395"/>
              <a:ext cx="8552032" cy="350325"/>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Signe Moins 132">
              <a:extLst>
                <a:ext uri="{FF2B5EF4-FFF2-40B4-BE49-F238E27FC236}">
                  <a16:creationId xmlns:a16="http://schemas.microsoft.com/office/drawing/2014/main" id="{453B10A9-6625-44AD-A390-AAF7234D6425}"/>
                </a:ext>
              </a:extLst>
            </p:cNvPr>
            <p:cNvSpPr/>
            <p:nvPr/>
          </p:nvSpPr>
          <p:spPr>
            <a:xfrm>
              <a:off x="-1188438" y="413371"/>
              <a:ext cx="7044913" cy="163361"/>
            </a:xfrm>
            <a:prstGeom prst="mathMin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1" name="ZoneTexte 130">
            <a:extLst>
              <a:ext uri="{FF2B5EF4-FFF2-40B4-BE49-F238E27FC236}">
                <a16:creationId xmlns:a16="http://schemas.microsoft.com/office/drawing/2014/main" id="{E12D1B2B-7974-45F5-B6D3-2A47129806F4}"/>
              </a:ext>
            </a:extLst>
          </p:cNvPr>
          <p:cNvSpPr txBox="1"/>
          <p:nvPr/>
        </p:nvSpPr>
        <p:spPr>
          <a:xfrm>
            <a:off x="1191471" y="1869744"/>
            <a:ext cx="992170" cy="830997"/>
          </a:xfrm>
          <a:prstGeom prst="rect">
            <a:avLst/>
          </a:prstGeom>
          <a:noFill/>
        </p:spPr>
        <p:txBody>
          <a:bodyPr wrap="square" rtlCol="0">
            <a:spAutoFit/>
          </a:bodyPr>
          <a:lstStyle/>
          <a:p>
            <a:r>
              <a:rPr lang="fr-FR" sz="4800" b="1" dirty="0">
                <a:solidFill>
                  <a:schemeClr val="tx1">
                    <a:lumMod val="85000"/>
                    <a:lumOff val="15000"/>
                  </a:schemeClr>
                </a:solidFill>
                <a:latin typeface="Consolas" panose="020B0609020204030204" pitchFamily="49" charset="0"/>
              </a:rPr>
              <a:t>02</a:t>
            </a:r>
          </a:p>
        </p:txBody>
      </p:sp>
      <p:sp>
        <p:nvSpPr>
          <p:cNvPr id="136" name="ZoneTexte 135">
            <a:extLst>
              <a:ext uri="{FF2B5EF4-FFF2-40B4-BE49-F238E27FC236}">
                <a16:creationId xmlns:a16="http://schemas.microsoft.com/office/drawing/2014/main" id="{5B774B20-1C14-4A1C-ACA4-2032FE043442}"/>
              </a:ext>
            </a:extLst>
          </p:cNvPr>
          <p:cNvSpPr txBox="1"/>
          <p:nvPr/>
        </p:nvSpPr>
        <p:spPr>
          <a:xfrm>
            <a:off x="1191471" y="3080042"/>
            <a:ext cx="3817257" cy="1077218"/>
          </a:xfrm>
          <a:prstGeom prst="rect">
            <a:avLst/>
          </a:prstGeom>
          <a:noFill/>
        </p:spPr>
        <p:txBody>
          <a:bodyPr wrap="square" rtlCol="0">
            <a:spAutoFit/>
          </a:bodyPr>
          <a:lstStyle/>
          <a:p>
            <a:r>
              <a:rPr lang="en-US" sz="3200" b="1" dirty="0">
                <a:solidFill>
                  <a:schemeClr val="tx1">
                    <a:lumMod val="85000"/>
                    <a:lumOff val="15000"/>
                  </a:schemeClr>
                </a:solidFill>
                <a:latin typeface="Segoe UI Black" panose="020B0A02040204020203" pitchFamily="34" charset="0"/>
                <a:ea typeface="Segoe UI Black" panose="020B0A02040204020203" pitchFamily="34" charset="0"/>
              </a:rPr>
              <a:t>ICT vs IT and</a:t>
            </a:r>
          </a:p>
          <a:p>
            <a:r>
              <a:rPr lang="en-US" sz="3200" b="1" dirty="0">
                <a:solidFill>
                  <a:schemeClr val="tx1">
                    <a:lumMod val="85000"/>
                    <a:lumOff val="15000"/>
                  </a:schemeClr>
                </a:solidFill>
                <a:latin typeface="Segoe UI Black" panose="020B0A02040204020203" pitchFamily="34" charset="0"/>
                <a:ea typeface="Segoe UI Black" panose="020B0A02040204020203" pitchFamily="34" charset="0"/>
              </a:rPr>
              <a:t>ICT Components</a:t>
            </a:r>
          </a:p>
        </p:txBody>
      </p:sp>
      <p:pic>
        <p:nvPicPr>
          <p:cNvPr id="6" name="Image 5">
            <a:extLst>
              <a:ext uri="{FF2B5EF4-FFF2-40B4-BE49-F238E27FC236}">
                <a16:creationId xmlns:a16="http://schemas.microsoft.com/office/drawing/2014/main" id="{AD3AF215-8F52-4DE1-9976-2C581FCB844A}"/>
              </a:ext>
            </a:extLst>
          </p:cNvPr>
          <p:cNvPicPr>
            <a:picLocks noChangeAspect="1"/>
          </p:cNvPicPr>
          <p:nvPr/>
        </p:nvPicPr>
        <p:blipFill>
          <a:blip r:embed="rId2"/>
          <a:stretch>
            <a:fillRect/>
          </a:stretch>
        </p:blipFill>
        <p:spPr>
          <a:xfrm>
            <a:off x="6096000" y="1568383"/>
            <a:ext cx="5232473" cy="4266526"/>
          </a:xfrm>
          <a:prstGeom prst="rect">
            <a:avLst/>
          </a:prstGeom>
        </p:spPr>
      </p:pic>
    </p:spTree>
    <p:extLst>
      <p:ext uri="{BB962C8B-B14F-4D97-AF65-F5344CB8AC3E}">
        <p14:creationId xmlns:p14="http://schemas.microsoft.com/office/powerpoint/2010/main" val="4189618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TotalTime>
  <Words>1214</Words>
  <Application>Microsoft Office PowerPoint</Application>
  <PresentationFormat>Grand écran</PresentationFormat>
  <Paragraphs>121</Paragraphs>
  <Slides>24</Slides>
  <Notes>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24</vt:i4>
      </vt:variant>
    </vt:vector>
  </HeadingPairs>
  <TitlesOfParts>
    <vt:vector size="37" baseType="lpstr">
      <vt:lpstr>Arial</vt:lpstr>
      <vt:lpstr>Bodoni MT Black</vt:lpstr>
      <vt:lpstr>Calibri</vt:lpstr>
      <vt:lpstr>Calibri Light</vt:lpstr>
      <vt:lpstr>Cambria</vt:lpstr>
      <vt:lpstr>Consolas</vt:lpstr>
      <vt:lpstr>Franklin Gothic Demi Cond</vt:lpstr>
      <vt:lpstr>Georgia</vt:lpstr>
      <vt:lpstr>Segoe UI Black</vt:lpstr>
      <vt:lpstr>Segoe UI Semibold</vt:lpstr>
      <vt:lpstr>Symbol</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youyou bouk</dc:creator>
  <cp:lastModifiedBy>youyou bouk</cp:lastModifiedBy>
  <cp:revision>21</cp:revision>
  <dcterms:created xsi:type="dcterms:W3CDTF">2024-01-02T10:04:49Z</dcterms:created>
  <dcterms:modified xsi:type="dcterms:W3CDTF">2024-01-06T09:50:03Z</dcterms:modified>
</cp:coreProperties>
</file>